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461" r:id="rId3"/>
    <p:sldId id="525" r:id="rId4"/>
    <p:sldId id="264" r:id="rId5"/>
    <p:sldId id="266" r:id="rId6"/>
    <p:sldId id="268" r:id="rId7"/>
    <p:sldId id="265" r:id="rId8"/>
    <p:sldId id="267" r:id="rId9"/>
    <p:sldId id="518" r:id="rId10"/>
    <p:sldId id="3064" r:id="rId11"/>
    <p:sldId id="3077" r:id="rId12"/>
    <p:sldId id="3066" r:id="rId13"/>
    <p:sldId id="3076" r:id="rId14"/>
    <p:sldId id="280" r:id="rId15"/>
    <p:sldId id="526" r:id="rId16"/>
    <p:sldId id="527" r:id="rId17"/>
    <p:sldId id="273" r:id="rId18"/>
    <p:sldId id="274" r:id="rId19"/>
    <p:sldId id="3078" r:id="rId20"/>
    <p:sldId id="293" r:id="rId21"/>
    <p:sldId id="298" r:id="rId22"/>
    <p:sldId id="377" r:id="rId23"/>
    <p:sldId id="288" r:id="rId24"/>
    <p:sldId id="286" r:id="rId25"/>
    <p:sldId id="299" r:id="rId26"/>
    <p:sldId id="522" r:id="rId27"/>
    <p:sldId id="521" r:id="rId28"/>
    <p:sldId id="378" r:id="rId29"/>
    <p:sldId id="364" r:id="rId30"/>
    <p:sldId id="305" r:id="rId31"/>
    <p:sldId id="365" r:id="rId32"/>
    <p:sldId id="366" r:id="rId33"/>
    <p:sldId id="520" r:id="rId34"/>
    <p:sldId id="3093" r:id="rId35"/>
    <p:sldId id="258" r:id="rId36"/>
    <p:sldId id="259" r:id="rId37"/>
    <p:sldId id="338" r:id="rId38"/>
    <p:sldId id="342" r:id="rId39"/>
    <p:sldId id="343" r:id="rId40"/>
    <p:sldId id="344" r:id="rId41"/>
    <p:sldId id="322" r:id="rId42"/>
    <p:sldId id="326" r:id="rId43"/>
    <p:sldId id="328" r:id="rId44"/>
    <p:sldId id="323" r:id="rId45"/>
    <p:sldId id="327" r:id="rId46"/>
    <p:sldId id="324" r:id="rId47"/>
    <p:sldId id="325" r:id="rId48"/>
    <p:sldId id="345" r:id="rId49"/>
    <p:sldId id="3079" r:id="rId50"/>
    <p:sldId id="380" r:id="rId51"/>
    <p:sldId id="382" r:id="rId52"/>
    <p:sldId id="379" r:id="rId53"/>
    <p:sldId id="381" r:id="rId54"/>
    <p:sldId id="383" r:id="rId55"/>
    <p:sldId id="384" r:id="rId56"/>
    <p:sldId id="3097" r:id="rId57"/>
    <p:sldId id="3094" r:id="rId58"/>
    <p:sldId id="333" r:id="rId59"/>
    <p:sldId id="334" r:id="rId60"/>
    <p:sldId id="335" r:id="rId61"/>
    <p:sldId id="336" r:id="rId62"/>
    <p:sldId id="356" r:id="rId63"/>
    <p:sldId id="357" r:id="rId64"/>
    <p:sldId id="360" r:id="rId65"/>
    <p:sldId id="337" r:id="rId66"/>
    <p:sldId id="300" r:id="rId67"/>
    <p:sldId id="524" r:id="rId68"/>
    <p:sldId id="304" r:id="rId69"/>
    <p:sldId id="306" r:id="rId70"/>
    <p:sldId id="308" r:id="rId71"/>
    <p:sldId id="3080" r:id="rId72"/>
    <p:sldId id="309" r:id="rId73"/>
    <p:sldId id="310" r:id="rId74"/>
    <p:sldId id="3081" r:id="rId75"/>
    <p:sldId id="3086" r:id="rId76"/>
    <p:sldId id="3092" r:id="rId77"/>
    <p:sldId id="3088" r:id="rId78"/>
    <p:sldId id="3089" r:id="rId79"/>
    <p:sldId id="3090" r:id="rId80"/>
    <p:sldId id="3091" r:id="rId81"/>
    <p:sldId id="3083" r:id="rId82"/>
    <p:sldId id="3095" r:id="rId83"/>
    <p:sldId id="309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F2526-7967-4116-9B5A-8BF46AD8B38E}" v="79" dt="2024-10-21T18:34:49.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0" autoAdjust="0"/>
    <p:restoredTop sz="94660"/>
  </p:normalViewPr>
  <p:slideViewPr>
    <p:cSldViewPr snapToGrid="0">
      <p:cViewPr varScale="1">
        <p:scale>
          <a:sx n="95" d="100"/>
          <a:sy n="95" d="100"/>
        </p:scale>
        <p:origin x="51"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microsoft.com/office/2016/11/relationships/changesInfo" Target="changesInfos/changesInfo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microsoft.com/office/2015/10/relationships/revisionInfo" Target="revisionInfo.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 Lofquist" userId="a458b9c1-c4c0-4e5d-88f0-add6fa49438e" providerId="ADAL" clId="{415F2526-7967-4116-9B5A-8BF46AD8B38E}"/>
    <pc:docChg chg="undo redo custSel addSld delSld modSld sldOrd">
      <pc:chgData name="Les Lofquist" userId="a458b9c1-c4c0-4e5d-88f0-add6fa49438e" providerId="ADAL" clId="{415F2526-7967-4116-9B5A-8BF46AD8B38E}" dt="2024-10-21T19:45:26.687" v="953" actId="404"/>
      <pc:docMkLst>
        <pc:docMk/>
      </pc:docMkLst>
      <pc:sldChg chg="modSp mod">
        <pc:chgData name="Les Lofquist" userId="a458b9c1-c4c0-4e5d-88f0-add6fa49438e" providerId="ADAL" clId="{415F2526-7967-4116-9B5A-8BF46AD8B38E}" dt="2024-10-21T16:41:23.478" v="3" actId="404"/>
        <pc:sldMkLst>
          <pc:docMk/>
          <pc:sldMk cId="2709577712" sldId="267"/>
        </pc:sldMkLst>
        <pc:spChg chg="mod">
          <ac:chgData name="Les Lofquist" userId="a458b9c1-c4c0-4e5d-88f0-add6fa49438e" providerId="ADAL" clId="{415F2526-7967-4116-9B5A-8BF46AD8B38E}" dt="2024-10-21T16:41:23.478" v="3" actId="404"/>
          <ac:spMkLst>
            <pc:docMk/>
            <pc:sldMk cId="2709577712" sldId="267"/>
            <ac:spMk id="5" creationId="{00000000-0000-0000-0000-000000000000}"/>
          </ac:spMkLst>
        </pc:spChg>
      </pc:sldChg>
      <pc:sldChg chg="addSp delSp modSp mod">
        <pc:chgData name="Les Lofquist" userId="a458b9c1-c4c0-4e5d-88f0-add6fa49438e" providerId="ADAL" clId="{415F2526-7967-4116-9B5A-8BF46AD8B38E}" dt="2024-10-21T18:15:32.026" v="668" actId="9405"/>
        <pc:sldMkLst>
          <pc:docMk/>
          <pc:sldMk cId="4021598699" sldId="280"/>
        </pc:sldMkLst>
        <pc:spChg chg="mod">
          <ac:chgData name="Les Lofquist" userId="a458b9c1-c4c0-4e5d-88f0-add6fa49438e" providerId="ADAL" clId="{415F2526-7967-4116-9B5A-8BF46AD8B38E}" dt="2024-10-21T16:44:44.100" v="141" actId="207"/>
          <ac:spMkLst>
            <pc:docMk/>
            <pc:sldMk cId="4021598699" sldId="280"/>
            <ac:spMk id="3" creationId="{A6CB3EDA-5702-4F3C-ACEA-82C3AF7CAAF1}"/>
          </ac:spMkLst>
        </pc:spChg>
        <pc:grpChg chg="del mod">
          <ac:chgData name="Les Lofquist" userId="a458b9c1-c4c0-4e5d-88f0-add6fa49438e" providerId="ADAL" clId="{415F2526-7967-4116-9B5A-8BF46AD8B38E}" dt="2024-10-21T16:52:16.979" v="197"/>
          <ac:grpSpMkLst>
            <pc:docMk/>
            <pc:sldMk cId="4021598699" sldId="280"/>
            <ac:grpSpMk id="6" creationId="{09162B1E-F43A-0316-CA56-7A703EF068EE}"/>
          </ac:grpSpMkLst>
        </pc:grpChg>
        <pc:grpChg chg="del mod">
          <ac:chgData name="Les Lofquist" userId="a458b9c1-c4c0-4e5d-88f0-add6fa49438e" providerId="ADAL" clId="{415F2526-7967-4116-9B5A-8BF46AD8B38E}" dt="2024-10-21T18:15:18.213" v="660"/>
          <ac:grpSpMkLst>
            <pc:docMk/>
            <pc:sldMk cId="4021598699" sldId="280"/>
            <ac:grpSpMk id="8" creationId="{7B32A674-C639-3E5A-403F-BE47E21A216D}"/>
          </ac:grpSpMkLst>
        </pc:grpChg>
        <pc:grpChg chg="mod">
          <ac:chgData name="Les Lofquist" userId="a458b9c1-c4c0-4e5d-88f0-add6fa49438e" providerId="ADAL" clId="{415F2526-7967-4116-9B5A-8BF46AD8B38E}" dt="2024-10-21T18:15:29.159" v="666"/>
          <ac:grpSpMkLst>
            <pc:docMk/>
            <pc:sldMk cId="4021598699" sldId="280"/>
            <ac:grpSpMk id="14" creationId="{0EA375DC-C9FE-97CC-7039-F63D4FF854C2}"/>
          </ac:grpSpMkLst>
        </pc:grpChg>
        <pc:inkChg chg="add del mod">
          <ac:chgData name="Les Lofquist" userId="a458b9c1-c4c0-4e5d-88f0-add6fa49438e" providerId="ADAL" clId="{415F2526-7967-4116-9B5A-8BF46AD8B38E}" dt="2024-10-21T18:15:18.821" v="661"/>
          <ac:inkMkLst>
            <pc:docMk/>
            <pc:sldMk cId="4021598699" sldId="280"/>
            <ac:inkMk id="4" creationId="{F1364B29-C971-697F-9833-CE90490DD32D}"/>
          </ac:inkMkLst>
        </pc:inkChg>
        <pc:inkChg chg="add del mod">
          <ac:chgData name="Les Lofquist" userId="a458b9c1-c4c0-4e5d-88f0-add6fa49438e" providerId="ADAL" clId="{415F2526-7967-4116-9B5A-8BF46AD8B38E}" dt="2024-10-21T18:15:18.213" v="660"/>
          <ac:inkMkLst>
            <pc:docMk/>
            <pc:sldMk cId="4021598699" sldId="280"/>
            <ac:inkMk id="5" creationId="{9F8B197E-277F-893A-7813-2EF94EED32D9}"/>
          </ac:inkMkLst>
        </pc:inkChg>
        <pc:inkChg chg="add del mod">
          <ac:chgData name="Les Lofquist" userId="a458b9c1-c4c0-4e5d-88f0-add6fa49438e" providerId="ADAL" clId="{415F2526-7967-4116-9B5A-8BF46AD8B38E}" dt="2024-10-21T16:52:17.667" v="198"/>
          <ac:inkMkLst>
            <pc:docMk/>
            <pc:sldMk cId="4021598699" sldId="280"/>
            <ac:inkMk id="7" creationId="{65917BB8-060A-1D53-721E-C731E2253163}"/>
          </ac:inkMkLst>
        </pc:inkChg>
        <pc:inkChg chg="add del">
          <ac:chgData name="Les Lofquist" userId="a458b9c1-c4c0-4e5d-88f0-add6fa49438e" providerId="ADAL" clId="{415F2526-7967-4116-9B5A-8BF46AD8B38E}" dt="2024-10-21T16:52:22.066" v="200"/>
          <ac:inkMkLst>
            <pc:docMk/>
            <pc:sldMk cId="4021598699" sldId="280"/>
            <ac:inkMk id="9" creationId="{BF515734-6680-D94D-884A-AE6860F2E994}"/>
          </ac:inkMkLst>
        </pc:inkChg>
        <pc:inkChg chg="add del">
          <ac:chgData name="Les Lofquist" userId="a458b9c1-c4c0-4e5d-88f0-add6fa49438e" providerId="ADAL" clId="{415F2526-7967-4116-9B5A-8BF46AD8B38E}" dt="2024-10-21T18:15:19.664" v="662"/>
          <ac:inkMkLst>
            <pc:docMk/>
            <pc:sldMk cId="4021598699" sldId="280"/>
            <ac:inkMk id="10" creationId="{309F9CDB-54D2-E63B-6856-D5DACEEA73FD}"/>
          </ac:inkMkLst>
        </pc:inkChg>
        <pc:inkChg chg="add del">
          <ac:chgData name="Les Lofquist" userId="a458b9c1-c4c0-4e5d-88f0-add6fa49438e" providerId="ADAL" clId="{415F2526-7967-4116-9B5A-8BF46AD8B38E}" dt="2024-10-21T18:15:20.078" v="663"/>
          <ac:inkMkLst>
            <pc:docMk/>
            <pc:sldMk cId="4021598699" sldId="280"/>
            <ac:inkMk id="11" creationId="{3353C5FC-274A-8C69-C885-7213635ACA52}"/>
          </ac:inkMkLst>
        </pc:inkChg>
        <pc:inkChg chg="add mod">
          <ac:chgData name="Les Lofquist" userId="a458b9c1-c4c0-4e5d-88f0-add6fa49438e" providerId="ADAL" clId="{415F2526-7967-4116-9B5A-8BF46AD8B38E}" dt="2024-10-21T18:15:29.159" v="666"/>
          <ac:inkMkLst>
            <pc:docMk/>
            <pc:sldMk cId="4021598699" sldId="280"/>
            <ac:inkMk id="12" creationId="{37311C62-3B9C-5853-6F54-2C6617ECA4EB}"/>
          </ac:inkMkLst>
        </pc:inkChg>
        <pc:inkChg chg="add mod">
          <ac:chgData name="Les Lofquist" userId="a458b9c1-c4c0-4e5d-88f0-add6fa49438e" providerId="ADAL" clId="{415F2526-7967-4116-9B5A-8BF46AD8B38E}" dt="2024-10-21T18:15:29.159" v="666"/>
          <ac:inkMkLst>
            <pc:docMk/>
            <pc:sldMk cId="4021598699" sldId="280"/>
            <ac:inkMk id="13" creationId="{1611D66A-363C-ED6C-31B2-F10ED11C5A04}"/>
          </ac:inkMkLst>
        </pc:inkChg>
        <pc:inkChg chg="add">
          <ac:chgData name="Les Lofquist" userId="a458b9c1-c4c0-4e5d-88f0-add6fa49438e" providerId="ADAL" clId="{415F2526-7967-4116-9B5A-8BF46AD8B38E}" dt="2024-10-21T18:15:30.831" v="667" actId="9405"/>
          <ac:inkMkLst>
            <pc:docMk/>
            <pc:sldMk cId="4021598699" sldId="280"/>
            <ac:inkMk id="15" creationId="{45DFBE50-5EC7-1040-EF75-B1B576686E6B}"/>
          </ac:inkMkLst>
        </pc:inkChg>
        <pc:inkChg chg="add">
          <ac:chgData name="Les Lofquist" userId="a458b9c1-c4c0-4e5d-88f0-add6fa49438e" providerId="ADAL" clId="{415F2526-7967-4116-9B5A-8BF46AD8B38E}" dt="2024-10-21T18:15:32.026" v="668" actId="9405"/>
          <ac:inkMkLst>
            <pc:docMk/>
            <pc:sldMk cId="4021598699" sldId="280"/>
            <ac:inkMk id="16" creationId="{DABEA0D3-3186-A6A0-2CB7-8F0D0963C513}"/>
          </ac:inkMkLst>
        </pc:inkChg>
      </pc:sldChg>
      <pc:sldChg chg="modSp add del mod">
        <pc:chgData name="Les Lofquist" userId="a458b9c1-c4c0-4e5d-88f0-add6fa49438e" providerId="ADAL" clId="{415F2526-7967-4116-9B5A-8BF46AD8B38E}" dt="2024-10-21T18:19:00.981" v="695" actId="14100"/>
        <pc:sldMkLst>
          <pc:docMk/>
          <pc:sldMk cId="1811525854" sldId="286"/>
        </pc:sldMkLst>
        <pc:spChg chg="mod">
          <ac:chgData name="Les Lofquist" userId="a458b9c1-c4c0-4e5d-88f0-add6fa49438e" providerId="ADAL" clId="{415F2526-7967-4116-9B5A-8BF46AD8B38E}" dt="2024-10-21T18:19:00.981" v="695" actId="14100"/>
          <ac:spMkLst>
            <pc:docMk/>
            <pc:sldMk cId="1811525854" sldId="286"/>
            <ac:spMk id="2" creationId="{89C57DF6-E61E-48CF-A16D-4396833AB4E7}"/>
          </ac:spMkLst>
        </pc:spChg>
        <pc:picChg chg="mod">
          <ac:chgData name="Les Lofquist" userId="a458b9c1-c4c0-4e5d-88f0-add6fa49438e" providerId="ADAL" clId="{415F2526-7967-4116-9B5A-8BF46AD8B38E}" dt="2024-10-21T18:18:53.553" v="693" actId="1076"/>
          <ac:picMkLst>
            <pc:docMk/>
            <pc:sldMk cId="1811525854" sldId="286"/>
            <ac:picMk id="1026" creationId="{9D97D9C6-5ECD-4861-8CB5-23524DD1CE94}"/>
          </ac:picMkLst>
        </pc:picChg>
      </pc:sldChg>
      <pc:sldChg chg="add del">
        <pc:chgData name="Les Lofquist" userId="a458b9c1-c4c0-4e5d-88f0-add6fa49438e" providerId="ADAL" clId="{415F2526-7967-4116-9B5A-8BF46AD8B38E}" dt="2024-10-21T17:03:28.905" v="315"/>
        <pc:sldMkLst>
          <pc:docMk/>
          <pc:sldMk cId="762032767" sldId="288"/>
        </pc:sldMkLst>
      </pc:sldChg>
      <pc:sldChg chg="add del">
        <pc:chgData name="Les Lofquist" userId="a458b9c1-c4c0-4e5d-88f0-add6fa49438e" providerId="ADAL" clId="{415F2526-7967-4116-9B5A-8BF46AD8B38E}" dt="2024-10-21T17:23:51.489" v="356" actId="47"/>
        <pc:sldMkLst>
          <pc:docMk/>
          <pc:sldMk cId="899851202" sldId="291"/>
        </pc:sldMkLst>
      </pc:sldChg>
      <pc:sldChg chg="add ord">
        <pc:chgData name="Les Lofquist" userId="a458b9c1-c4c0-4e5d-88f0-add6fa49438e" providerId="ADAL" clId="{415F2526-7967-4116-9B5A-8BF46AD8B38E}" dt="2024-10-21T17:11:13.408" v="353"/>
        <pc:sldMkLst>
          <pc:docMk/>
          <pc:sldMk cId="968632617" sldId="293"/>
        </pc:sldMkLst>
      </pc:sldChg>
      <pc:sldChg chg="addSp delSp modSp add del mod setBg delDesignElem">
        <pc:chgData name="Les Lofquist" userId="a458b9c1-c4c0-4e5d-88f0-add6fa49438e" providerId="ADAL" clId="{415F2526-7967-4116-9B5A-8BF46AD8B38E}" dt="2024-10-21T18:18:14.468" v="686" actId="1036"/>
        <pc:sldMkLst>
          <pc:docMk/>
          <pc:sldMk cId="869869583" sldId="298"/>
        </pc:sldMkLst>
        <pc:spChg chg="mod">
          <ac:chgData name="Les Lofquist" userId="a458b9c1-c4c0-4e5d-88f0-add6fa49438e" providerId="ADAL" clId="{415F2526-7967-4116-9B5A-8BF46AD8B38E}" dt="2024-10-21T18:17:45.616" v="685" actId="27636"/>
          <ac:spMkLst>
            <pc:docMk/>
            <pc:sldMk cId="869869583" sldId="298"/>
            <ac:spMk id="3" creationId="{C8DAB960-1090-4787-9F21-4E048D9CB3A3}"/>
          </ac:spMkLst>
        </pc:spChg>
        <pc:spChg chg="add del">
          <ac:chgData name="Les Lofquist" userId="a458b9c1-c4c0-4e5d-88f0-add6fa49438e" providerId="ADAL" clId="{415F2526-7967-4116-9B5A-8BF46AD8B38E}" dt="2024-10-21T17:03:28.858" v="314"/>
          <ac:spMkLst>
            <pc:docMk/>
            <pc:sldMk cId="869869583" sldId="298"/>
            <ac:spMk id="19" creationId="{2B1D4F77-A17C-43D7-B7FA-545148E4E93D}"/>
          </ac:spMkLst>
        </pc:spChg>
        <pc:picChg chg="mod">
          <ac:chgData name="Les Lofquist" userId="a458b9c1-c4c0-4e5d-88f0-add6fa49438e" providerId="ADAL" clId="{415F2526-7967-4116-9B5A-8BF46AD8B38E}" dt="2024-10-21T18:18:14.468" v="686" actId="1036"/>
          <ac:picMkLst>
            <pc:docMk/>
            <pc:sldMk cId="869869583" sldId="298"/>
            <ac:picMk id="5" creationId="{A62B5B30-D18A-4974-81EA-CE787D2F4BDE}"/>
          </ac:picMkLst>
        </pc:picChg>
      </pc:sldChg>
      <pc:sldChg chg="add del">
        <pc:chgData name="Les Lofquist" userId="a458b9c1-c4c0-4e5d-88f0-add6fa49438e" providerId="ADAL" clId="{415F2526-7967-4116-9B5A-8BF46AD8B38E}" dt="2024-10-21T17:03:28.905" v="315"/>
        <pc:sldMkLst>
          <pc:docMk/>
          <pc:sldMk cId="258645016" sldId="299"/>
        </pc:sldMkLst>
      </pc:sldChg>
      <pc:sldChg chg="addSp delSp modSp mod">
        <pc:chgData name="Les Lofquist" userId="a458b9c1-c4c0-4e5d-88f0-add6fa49438e" providerId="ADAL" clId="{415F2526-7967-4116-9B5A-8BF46AD8B38E}" dt="2024-10-21T17:36:06.909" v="467"/>
        <pc:sldMkLst>
          <pc:docMk/>
          <pc:sldMk cId="3177851314" sldId="308"/>
        </pc:sldMkLst>
        <pc:spChg chg="mod">
          <ac:chgData name="Les Lofquist" userId="a458b9c1-c4c0-4e5d-88f0-add6fa49438e" providerId="ADAL" clId="{415F2526-7967-4116-9B5A-8BF46AD8B38E}" dt="2024-10-21T17:36:03.976" v="464" actId="6549"/>
          <ac:spMkLst>
            <pc:docMk/>
            <pc:sldMk cId="3177851314" sldId="308"/>
            <ac:spMk id="3" creationId="{4BE43753-A661-4E7F-9673-3CD63D8F58DE}"/>
          </ac:spMkLst>
        </pc:spChg>
        <pc:grpChg chg="mod">
          <ac:chgData name="Les Lofquist" userId="a458b9c1-c4c0-4e5d-88f0-add6fa49438e" providerId="ADAL" clId="{415F2526-7967-4116-9B5A-8BF46AD8B38E}" dt="2024-10-21T17:35:46.287" v="458"/>
          <ac:grpSpMkLst>
            <pc:docMk/>
            <pc:sldMk cId="3177851314" sldId="308"/>
            <ac:grpSpMk id="7" creationId="{46DEB82A-8E8F-5DAA-88A2-EBD670766967}"/>
          </ac:grpSpMkLst>
        </pc:grpChg>
        <pc:grpChg chg="del mod">
          <ac:chgData name="Les Lofquist" userId="a458b9c1-c4c0-4e5d-88f0-add6fa49438e" providerId="ADAL" clId="{415F2526-7967-4116-9B5A-8BF46AD8B38E}" dt="2024-10-21T17:36:06.908" v="466"/>
          <ac:grpSpMkLst>
            <pc:docMk/>
            <pc:sldMk cId="3177851314" sldId="308"/>
            <ac:grpSpMk id="11" creationId="{599F81C4-532B-AE67-522A-6377AD854F12}"/>
          </ac:grpSpMkLst>
        </pc:grpChg>
        <pc:inkChg chg="add del">
          <ac:chgData name="Les Lofquist" userId="a458b9c1-c4c0-4e5d-88f0-add6fa49438e" providerId="ADAL" clId="{415F2526-7967-4116-9B5A-8BF46AD8B38E}" dt="2024-10-21T17:35:43.489" v="455"/>
          <ac:inkMkLst>
            <pc:docMk/>
            <pc:sldMk cId="3177851314" sldId="308"/>
            <ac:inkMk id="4" creationId="{0E38ED28-BAFD-C57B-9259-1FFE7C72E82B}"/>
          </ac:inkMkLst>
        </pc:inkChg>
        <pc:inkChg chg="add mod">
          <ac:chgData name="Les Lofquist" userId="a458b9c1-c4c0-4e5d-88f0-add6fa49438e" providerId="ADAL" clId="{415F2526-7967-4116-9B5A-8BF46AD8B38E}" dt="2024-10-21T17:35:46.287" v="458"/>
          <ac:inkMkLst>
            <pc:docMk/>
            <pc:sldMk cId="3177851314" sldId="308"/>
            <ac:inkMk id="5" creationId="{A0FE7DDC-33BA-CF5D-40BF-73BCAE5AADDA}"/>
          </ac:inkMkLst>
        </pc:inkChg>
        <pc:inkChg chg="add mod">
          <ac:chgData name="Les Lofquist" userId="a458b9c1-c4c0-4e5d-88f0-add6fa49438e" providerId="ADAL" clId="{415F2526-7967-4116-9B5A-8BF46AD8B38E}" dt="2024-10-21T17:35:46.287" v="458"/>
          <ac:inkMkLst>
            <pc:docMk/>
            <pc:sldMk cId="3177851314" sldId="308"/>
            <ac:inkMk id="6" creationId="{9BADBC3C-7754-7221-EE28-53A09034525A}"/>
          </ac:inkMkLst>
        </pc:inkChg>
        <pc:inkChg chg="add del mod">
          <ac:chgData name="Les Lofquist" userId="a458b9c1-c4c0-4e5d-88f0-add6fa49438e" providerId="ADAL" clId="{415F2526-7967-4116-9B5A-8BF46AD8B38E}" dt="2024-10-21T17:36:06.909" v="467"/>
          <ac:inkMkLst>
            <pc:docMk/>
            <pc:sldMk cId="3177851314" sldId="308"/>
            <ac:inkMk id="8" creationId="{3199AFD0-45EA-4B3A-5A34-7EC377020E1E}"/>
          </ac:inkMkLst>
        </pc:inkChg>
        <pc:inkChg chg="add del mod">
          <ac:chgData name="Les Lofquist" userId="a458b9c1-c4c0-4e5d-88f0-add6fa49438e" providerId="ADAL" clId="{415F2526-7967-4116-9B5A-8BF46AD8B38E}" dt="2024-10-21T17:36:06.904" v="465"/>
          <ac:inkMkLst>
            <pc:docMk/>
            <pc:sldMk cId="3177851314" sldId="308"/>
            <ac:inkMk id="9" creationId="{9945F5F2-651A-0DB9-6862-1CFDADDA72FB}"/>
          </ac:inkMkLst>
        </pc:inkChg>
        <pc:inkChg chg="add del mod">
          <ac:chgData name="Les Lofquist" userId="a458b9c1-c4c0-4e5d-88f0-add6fa49438e" providerId="ADAL" clId="{415F2526-7967-4116-9B5A-8BF46AD8B38E}" dt="2024-10-21T17:36:06.908" v="466"/>
          <ac:inkMkLst>
            <pc:docMk/>
            <pc:sldMk cId="3177851314" sldId="308"/>
            <ac:inkMk id="10" creationId="{14A75211-1C22-B082-5139-8ABC53647873}"/>
          </ac:inkMkLst>
        </pc:inkChg>
      </pc:sldChg>
      <pc:sldChg chg="addSp delSp modSp mod">
        <pc:chgData name="Les Lofquist" userId="a458b9c1-c4c0-4e5d-88f0-add6fa49438e" providerId="ADAL" clId="{415F2526-7967-4116-9B5A-8BF46AD8B38E}" dt="2024-10-21T17:36:49.042" v="471" actId="27636"/>
        <pc:sldMkLst>
          <pc:docMk/>
          <pc:sldMk cId="1190587182" sldId="309"/>
        </pc:sldMkLst>
        <pc:spChg chg="mod">
          <ac:chgData name="Les Lofquist" userId="a458b9c1-c4c0-4e5d-88f0-add6fa49438e" providerId="ADAL" clId="{415F2526-7967-4116-9B5A-8BF46AD8B38E}" dt="2024-10-21T17:36:49.042" v="471" actId="27636"/>
          <ac:spMkLst>
            <pc:docMk/>
            <pc:sldMk cId="1190587182" sldId="309"/>
            <ac:spMk id="3" creationId="{4BE43753-A661-4E7F-9673-3CD63D8F58DE}"/>
          </ac:spMkLst>
        </pc:spChg>
        <pc:grpChg chg="del mod">
          <ac:chgData name="Les Lofquist" userId="a458b9c1-c4c0-4e5d-88f0-add6fa49438e" providerId="ADAL" clId="{415F2526-7967-4116-9B5A-8BF46AD8B38E}" dt="2024-10-21T17:33:56.477" v="396"/>
          <ac:grpSpMkLst>
            <pc:docMk/>
            <pc:sldMk cId="1190587182" sldId="309"/>
            <ac:grpSpMk id="7" creationId="{9683645A-21CC-90F1-C7ED-BFAA0435BE38}"/>
          </ac:grpSpMkLst>
        </pc:grpChg>
        <pc:grpChg chg="del mod">
          <ac:chgData name="Les Lofquist" userId="a458b9c1-c4c0-4e5d-88f0-add6fa49438e" providerId="ADAL" clId="{415F2526-7967-4116-9B5A-8BF46AD8B38E}" dt="2024-10-21T17:33:42.509" v="386"/>
          <ac:grpSpMkLst>
            <pc:docMk/>
            <pc:sldMk cId="1190587182" sldId="309"/>
            <ac:grpSpMk id="18" creationId="{8E2EA477-A990-4135-8D8F-ABC453E9A05D}"/>
          </ac:grpSpMkLst>
        </pc:grpChg>
        <pc:grpChg chg="del mod">
          <ac:chgData name="Les Lofquist" userId="a458b9c1-c4c0-4e5d-88f0-add6fa49438e" providerId="ADAL" clId="{415F2526-7967-4116-9B5A-8BF46AD8B38E}" dt="2024-10-21T17:33:58.696" v="399"/>
          <ac:grpSpMkLst>
            <pc:docMk/>
            <pc:sldMk cId="1190587182" sldId="309"/>
            <ac:grpSpMk id="23" creationId="{6DFA541E-EF2A-4A21-854F-97CAC2C3FA4E}"/>
          </ac:grpSpMkLst>
        </pc:grpChg>
        <pc:grpChg chg="mod">
          <ac:chgData name="Les Lofquist" userId="a458b9c1-c4c0-4e5d-88f0-add6fa49438e" providerId="ADAL" clId="{415F2526-7967-4116-9B5A-8BF46AD8B38E}" dt="2024-10-21T17:33:56.477" v="396"/>
          <ac:grpSpMkLst>
            <pc:docMk/>
            <pc:sldMk cId="1190587182" sldId="309"/>
            <ac:grpSpMk id="30" creationId="{6FE156D0-57DA-EBB6-D4C5-8B622099AD24}"/>
          </ac:grpSpMkLst>
        </pc:grpChg>
        <pc:grpChg chg="del mod">
          <ac:chgData name="Les Lofquist" userId="a458b9c1-c4c0-4e5d-88f0-add6fa49438e" providerId="ADAL" clId="{415F2526-7967-4116-9B5A-8BF46AD8B38E}" dt="2024-10-21T17:34:06.291" v="408"/>
          <ac:grpSpMkLst>
            <pc:docMk/>
            <pc:sldMk cId="1190587182" sldId="309"/>
            <ac:grpSpMk id="35" creationId="{0BCC28B7-106F-27CE-BEFB-76BB25F84E17}"/>
          </ac:grpSpMkLst>
        </pc:grpChg>
        <pc:grpChg chg="del mod">
          <ac:chgData name="Les Lofquist" userId="a458b9c1-c4c0-4e5d-88f0-add6fa49438e" providerId="ADAL" clId="{415F2526-7967-4116-9B5A-8BF46AD8B38E}" dt="2024-10-21T17:34:14.434" v="415"/>
          <ac:grpSpMkLst>
            <pc:docMk/>
            <pc:sldMk cId="1190587182" sldId="309"/>
            <ac:grpSpMk id="39" creationId="{3A31C6F2-4EF7-A19B-3302-3FCFA83CADD6}"/>
          </ac:grpSpMkLst>
        </pc:grpChg>
        <pc:grpChg chg="mod">
          <ac:chgData name="Les Lofquist" userId="a458b9c1-c4c0-4e5d-88f0-add6fa49438e" providerId="ADAL" clId="{415F2526-7967-4116-9B5A-8BF46AD8B38E}" dt="2024-10-21T17:34:14.434" v="415"/>
          <ac:grpSpMkLst>
            <pc:docMk/>
            <pc:sldMk cId="1190587182" sldId="309"/>
            <ac:grpSpMk id="41" creationId="{E963504F-B94D-E28F-F6B8-556805D3F6C1}"/>
          </ac:grpSpMkLst>
        </pc:grpChg>
        <pc:inkChg chg="add mod">
          <ac:chgData name="Les Lofquist" userId="a458b9c1-c4c0-4e5d-88f0-add6fa49438e" providerId="ADAL" clId="{415F2526-7967-4116-9B5A-8BF46AD8B38E}" dt="2024-10-21T17:33:56.477" v="396"/>
          <ac:inkMkLst>
            <pc:docMk/>
            <pc:sldMk cId="1190587182" sldId="309"/>
            <ac:inkMk id="5" creationId="{6A625A29-0327-FFB2-8673-D25C68B6F324}"/>
          </ac:inkMkLst>
        </pc:inkChg>
        <pc:inkChg chg="add mod">
          <ac:chgData name="Les Lofquist" userId="a458b9c1-c4c0-4e5d-88f0-add6fa49438e" providerId="ADAL" clId="{415F2526-7967-4116-9B5A-8BF46AD8B38E}" dt="2024-10-21T17:33:56.477" v="396"/>
          <ac:inkMkLst>
            <pc:docMk/>
            <pc:sldMk cId="1190587182" sldId="309"/>
            <ac:inkMk id="6" creationId="{8379608D-7DE3-E91D-B9AB-C0CAB13C099A}"/>
          </ac:inkMkLst>
        </pc:inkChg>
        <pc:inkChg chg="add mod">
          <ac:chgData name="Les Lofquist" userId="a458b9c1-c4c0-4e5d-88f0-add6fa49438e" providerId="ADAL" clId="{415F2526-7967-4116-9B5A-8BF46AD8B38E}" dt="2024-10-21T17:33:56.477" v="396"/>
          <ac:inkMkLst>
            <pc:docMk/>
            <pc:sldMk cId="1190587182" sldId="309"/>
            <ac:inkMk id="8" creationId="{FD5CAE75-4AEB-586B-0D9C-B6133B877763}"/>
          </ac:inkMkLst>
        </pc:inkChg>
        <pc:inkChg chg="add mod">
          <ac:chgData name="Les Lofquist" userId="a458b9c1-c4c0-4e5d-88f0-add6fa49438e" providerId="ADAL" clId="{415F2526-7967-4116-9B5A-8BF46AD8B38E}" dt="2024-10-21T17:33:56.477" v="396"/>
          <ac:inkMkLst>
            <pc:docMk/>
            <pc:sldMk cId="1190587182" sldId="309"/>
            <ac:inkMk id="9" creationId="{C0DD57C8-C080-04B0-F8E6-77B0E21718C7}"/>
          </ac:inkMkLst>
        </pc:inkChg>
        <pc:inkChg chg="add mod">
          <ac:chgData name="Les Lofquist" userId="a458b9c1-c4c0-4e5d-88f0-add6fa49438e" providerId="ADAL" clId="{415F2526-7967-4116-9B5A-8BF46AD8B38E}" dt="2024-10-21T17:33:56.477" v="396"/>
          <ac:inkMkLst>
            <pc:docMk/>
            <pc:sldMk cId="1190587182" sldId="309"/>
            <ac:inkMk id="10" creationId="{EC8847AB-F26F-5668-22C8-2EA1D5F92598}"/>
          </ac:inkMkLst>
        </pc:inkChg>
        <pc:inkChg chg="del mod">
          <ac:chgData name="Les Lofquist" userId="a458b9c1-c4c0-4e5d-88f0-add6fa49438e" providerId="ADAL" clId="{415F2526-7967-4116-9B5A-8BF46AD8B38E}" dt="2024-10-21T17:33:42.258" v="384"/>
          <ac:inkMkLst>
            <pc:docMk/>
            <pc:sldMk cId="1190587182" sldId="309"/>
            <ac:inkMk id="12" creationId="{05F45B80-8F2E-45D5-9FF8-C4BF5F58E190}"/>
          </ac:inkMkLst>
        </pc:inkChg>
        <pc:inkChg chg="del">
          <ac:chgData name="Les Lofquist" userId="a458b9c1-c4c0-4e5d-88f0-add6fa49438e" providerId="ADAL" clId="{415F2526-7967-4116-9B5A-8BF46AD8B38E}" dt="2024-10-21T17:33:42.230" v="382"/>
          <ac:inkMkLst>
            <pc:docMk/>
            <pc:sldMk cId="1190587182" sldId="309"/>
            <ac:inkMk id="13" creationId="{ABE458D4-14A1-42CE-BFCB-D88416139506}"/>
          </ac:inkMkLst>
        </pc:inkChg>
        <pc:inkChg chg="del mod">
          <ac:chgData name="Les Lofquist" userId="a458b9c1-c4c0-4e5d-88f0-add6fa49438e" providerId="ADAL" clId="{415F2526-7967-4116-9B5A-8BF46AD8B38E}" dt="2024-10-21T17:33:42.508" v="385"/>
          <ac:inkMkLst>
            <pc:docMk/>
            <pc:sldMk cId="1190587182" sldId="309"/>
            <ac:inkMk id="14" creationId="{E4E002A6-52D6-4BDF-ABC9-891F8FACBDB4}"/>
          </ac:inkMkLst>
        </pc:inkChg>
        <pc:inkChg chg="del mod">
          <ac:chgData name="Les Lofquist" userId="a458b9c1-c4c0-4e5d-88f0-add6fa49438e" providerId="ADAL" clId="{415F2526-7967-4116-9B5A-8BF46AD8B38E}" dt="2024-10-21T17:33:42.509" v="386"/>
          <ac:inkMkLst>
            <pc:docMk/>
            <pc:sldMk cId="1190587182" sldId="309"/>
            <ac:inkMk id="15" creationId="{E242DFE9-77BA-43A5-B029-BE1EACD412C0}"/>
          </ac:inkMkLst>
        </pc:inkChg>
        <pc:inkChg chg="del mod">
          <ac:chgData name="Les Lofquist" userId="a458b9c1-c4c0-4e5d-88f0-add6fa49438e" providerId="ADAL" clId="{415F2526-7967-4116-9B5A-8BF46AD8B38E}" dt="2024-10-21T17:33:42.510" v="387"/>
          <ac:inkMkLst>
            <pc:docMk/>
            <pc:sldMk cId="1190587182" sldId="309"/>
            <ac:inkMk id="16" creationId="{C9C39347-38DA-497E-A59E-8CEE8BFB80D8}"/>
          </ac:inkMkLst>
        </pc:inkChg>
        <pc:inkChg chg="del mod">
          <ac:chgData name="Les Lofquist" userId="a458b9c1-c4c0-4e5d-88f0-add6fa49438e" providerId="ADAL" clId="{415F2526-7967-4116-9B5A-8BF46AD8B38E}" dt="2024-10-21T17:33:42.230" v="383"/>
          <ac:inkMkLst>
            <pc:docMk/>
            <pc:sldMk cId="1190587182" sldId="309"/>
            <ac:inkMk id="17" creationId="{16674A22-E293-4E59-BF61-A8250C598DD5}"/>
          </ac:inkMkLst>
        </pc:inkChg>
        <pc:inkChg chg="del mod">
          <ac:chgData name="Les Lofquist" userId="a458b9c1-c4c0-4e5d-88f0-add6fa49438e" providerId="ADAL" clId="{415F2526-7967-4116-9B5A-8BF46AD8B38E}" dt="2024-10-21T17:33:58.696" v="399"/>
          <ac:inkMkLst>
            <pc:docMk/>
            <pc:sldMk cId="1190587182" sldId="309"/>
            <ac:inkMk id="19" creationId="{167DFC5D-1BA3-4137-8C54-D6DA22097FB9}"/>
          </ac:inkMkLst>
        </pc:inkChg>
        <pc:inkChg chg="del mod">
          <ac:chgData name="Les Lofquist" userId="a458b9c1-c4c0-4e5d-88f0-add6fa49438e" providerId="ADAL" clId="{415F2526-7967-4116-9B5A-8BF46AD8B38E}" dt="2024-10-21T17:33:58.693" v="398"/>
          <ac:inkMkLst>
            <pc:docMk/>
            <pc:sldMk cId="1190587182" sldId="309"/>
            <ac:inkMk id="20" creationId="{BEFAE3AC-26F7-4F08-A79E-0C174B701714}"/>
          </ac:inkMkLst>
        </pc:inkChg>
        <pc:inkChg chg="del mod">
          <ac:chgData name="Les Lofquist" userId="a458b9c1-c4c0-4e5d-88f0-add6fa49438e" providerId="ADAL" clId="{415F2526-7967-4116-9B5A-8BF46AD8B38E}" dt="2024-10-21T17:33:58.697" v="400"/>
          <ac:inkMkLst>
            <pc:docMk/>
            <pc:sldMk cId="1190587182" sldId="309"/>
            <ac:inkMk id="21" creationId="{D17798DD-4C0F-40FD-A3EC-F7037ACC0383}"/>
          </ac:inkMkLst>
        </pc:inkChg>
        <pc:inkChg chg="del">
          <ac:chgData name="Les Lofquist" userId="a458b9c1-c4c0-4e5d-88f0-add6fa49438e" providerId="ADAL" clId="{415F2526-7967-4116-9B5A-8BF46AD8B38E}" dt="2024-10-21T17:33:58.689" v="397"/>
          <ac:inkMkLst>
            <pc:docMk/>
            <pc:sldMk cId="1190587182" sldId="309"/>
            <ac:inkMk id="22" creationId="{DD0B7482-835D-43E3-AAE2-E36D4AFE1CA3}"/>
          </ac:inkMkLst>
        </pc:inkChg>
        <pc:inkChg chg="add mod">
          <ac:chgData name="Les Lofquist" userId="a458b9c1-c4c0-4e5d-88f0-add6fa49438e" providerId="ADAL" clId="{415F2526-7967-4116-9B5A-8BF46AD8B38E}" dt="2024-10-21T17:33:56.477" v="396"/>
          <ac:inkMkLst>
            <pc:docMk/>
            <pc:sldMk cId="1190587182" sldId="309"/>
            <ac:inkMk id="28" creationId="{29E8DD05-E7E4-8B90-6992-9BCBA2CB54E5}"/>
          </ac:inkMkLst>
        </pc:inkChg>
        <pc:inkChg chg="add mod">
          <ac:chgData name="Les Lofquist" userId="a458b9c1-c4c0-4e5d-88f0-add6fa49438e" providerId="ADAL" clId="{415F2526-7967-4116-9B5A-8BF46AD8B38E}" dt="2024-10-21T17:33:56.477" v="396"/>
          <ac:inkMkLst>
            <pc:docMk/>
            <pc:sldMk cId="1190587182" sldId="309"/>
            <ac:inkMk id="29" creationId="{0B360238-3901-D7D5-D952-10810CFF46E6}"/>
          </ac:inkMkLst>
        </pc:inkChg>
        <pc:inkChg chg="add del mod">
          <ac:chgData name="Les Lofquist" userId="a458b9c1-c4c0-4e5d-88f0-add6fa49438e" providerId="ADAL" clId="{415F2526-7967-4116-9B5A-8BF46AD8B38E}" dt="2024-10-21T17:34:06.291" v="408"/>
          <ac:inkMkLst>
            <pc:docMk/>
            <pc:sldMk cId="1190587182" sldId="309"/>
            <ac:inkMk id="31" creationId="{8A210264-96DC-5B4D-96B6-BA7697836CB1}"/>
          </ac:inkMkLst>
        </pc:inkChg>
        <pc:inkChg chg="add del mod">
          <ac:chgData name="Les Lofquist" userId="a458b9c1-c4c0-4e5d-88f0-add6fa49438e" providerId="ADAL" clId="{415F2526-7967-4116-9B5A-8BF46AD8B38E}" dt="2024-10-21T17:34:06.289" v="406"/>
          <ac:inkMkLst>
            <pc:docMk/>
            <pc:sldMk cId="1190587182" sldId="309"/>
            <ac:inkMk id="32" creationId="{60EB5132-4B81-F202-291E-2AFF014A7F5F}"/>
          </ac:inkMkLst>
        </pc:inkChg>
        <pc:inkChg chg="add del mod">
          <ac:chgData name="Les Lofquist" userId="a458b9c1-c4c0-4e5d-88f0-add6fa49438e" providerId="ADAL" clId="{415F2526-7967-4116-9B5A-8BF46AD8B38E}" dt="2024-10-21T17:34:06.290" v="407"/>
          <ac:inkMkLst>
            <pc:docMk/>
            <pc:sldMk cId="1190587182" sldId="309"/>
            <ac:inkMk id="33" creationId="{A3B1D276-FACB-5897-9709-B139162A9E6A}"/>
          </ac:inkMkLst>
        </pc:inkChg>
        <pc:inkChg chg="add del mod">
          <ac:chgData name="Les Lofquist" userId="a458b9c1-c4c0-4e5d-88f0-add6fa49438e" providerId="ADAL" clId="{415F2526-7967-4116-9B5A-8BF46AD8B38E}" dt="2024-10-21T17:34:06.292" v="409"/>
          <ac:inkMkLst>
            <pc:docMk/>
            <pc:sldMk cId="1190587182" sldId="309"/>
            <ac:inkMk id="34" creationId="{603D7F48-6EAE-F6E9-FB75-5405DF183709}"/>
          </ac:inkMkLst>
        </pc:inkChg>
        <pc:inkChg chg="add mod">
          <ac:chgData name="Les Lofquist" userId="a458b9c1-c4c0-4e5d-88f0-add6fa49438e" providerId="ADAL" clId="{415F2526-7967-4116-9B5A-8BF46AD8B38E}" dt="2024-10-21T17:34:14.434" v="415"/>
          <ac:inkMkLst>
            <pc:docMk/>
            <pc:sldMk cId="1190587182" sldId="309"/>
            <ac:inkMk id="36" creationId="{876F830B-7D11-EDE8-4CA5-BEEE6777AA19}"/>
          </ac:inkMkLst>
        </pc:inkChg>
        <pc:inkChg chg="add mod">
          <ac:chgData name="Les Lofquist" userId="a458b9c1-c4c0-4e5d-88f0-add6fa49438e" providerId="ADAL" clId="{415F2526-7967-4116-9B5A-8BF46AD8B38E}" dt="2024-10-21T17:34:14.434" v="415"/>
          <ac:inkMkLst>
            <pc:docMk/>
            <pc:sldMk cId="1190587182" sldId="309"/>
            <ac:inkMk id="37" creationId="{1E9EF28F-3CA1-FC56-AE28-74E7F75FDD19}"/>
          </ac:inkMkLst>
        </pc:inkChg>
        <pc:inkChg chg="add mod">
          <ac:chgData name="Les Lofquist" userId="a458b9c1-c4c0-4e5d-88f0-add6fa49438e" providerId="ADAL" clId="{415F2526-7967-4116-9B5A-8BF46AD8B38E}" dt="2024-10-21T17:34:14.434" v="415"/>
          <ac:inkMkLst>
            <pc:docMk/>
            <pc:sldMk cId="1190587182" sldId="309"/>
            <ac:inkMk id="38" creationId="{A0227211-B04E-B5D2-3828-2A2DD5C0B276}"/>
          </ac:inkMkLst>
        </pc:inkChg>
        <pc:inkChg chg="add mod">
          <ac:chgData name="Les Lofquist" userId="a458b9c1-c4c0-4e5d-88f0-add6fa49438e" providerId="ADAL" clId="{415F2526-7967-4116-9B5A-8BF46AD8B38E}" dt="2024-10-21T17:34:14.434" v="415"/>
          <ac:inkMkLst>
            <pc:docMk/>
            <pc:sldMk cId="1190587182" sldId="309"/>
            <ac:inkMk id="40" creationId="{043D52AF-3D02-9454-8D8E-F5B3C63FBD7D}"/>
          </ac:inkMkLst>
        </pc:inkChg>
      </pc:sldChg>
      <pc:sldChg chg="modSp mod">
        <pc:chgData name="Les Lofquist" userId="a458b9c1-c4c0-4e5d-88f0-add6fa49438e" providerId="ADAL" clId="{415F2526-7967-4116-9B5A-8BF46AD8B38E}" dt="2024-10-21T17:37:24.922" v="485" actId="20577"/>
        <pc:sldMkLst>
          <pc:docMk/>
          <pc:sldMk cId="1609358288" sldId="310"/>
        </pc:sldMkLst>
        <pc:spChg chg="mod">
          <ac:chgData name="Les Lofquist" userId="a458b9c1-c4c0-4e5d-88f0-add6fa49438e" providerId="ADAL" clId="{415F2526-7967-4116-9B5A-8BF46AD8B38E}" dt="2024-10-21T17:37:24.922" v="485" actId="20577"/>
          <ac:spMkLst>
            <pc:docMk/>
            <pc:sldMk cId="1609358288" sldId="310"/>
            <ac:spMk id="3" creationId="{4BE43753-A661-4E7F-9673-3CD63D8F58DE}"/>
          </ac:spMkLst>
        </pc:spChg>
      </pc:sldChg>
      <pc:sldChg chg="del">
        <pc:chgData name="Les Lofquist" userId="a458b9c1-c4c0-4e5d-88f0-add6fa49438e" providerId="ADAL" clId="{415F2526-7967-4116-9B5A-8BF46AD8B38E}" dt="2024-10-21T17:18:32.178" v="354" actId="47"/>
        <pc:sldMkLst>
          <pc:docMk/>
          <pc:sldMk cId="1800229560" sldId="318"/>
        </pc:sldMkLst>
      </pc:sldChg>
      <pc:sldChg chg="del">
        <pc:chgData name="Les Lofquist" userId="a458b9c1-c4c0-4e5d-88f0-add6fa49438e" providerId="ADAL" clId="{415F2526-7967-4116-9B5A-8BF46AD8B38E}" dt="2024-10-21T17:18:32.178" v="354" actId="47"/>
        <pc:sldMkLst>
          <pc:docMk/>
          <pc:sldMk cId="1408907448" sldId="319"/>
        </pc:sldMkLst>
      </pc:sldChg>
      <pc:sldChg chg="del">
        <pc:chgData name="Les Lofquist" userId="a458b9c1-c4c0-4e5d-88f0-add6fa49438e" providerId="ADAL" clId="{415F2526-7967-4116-9B5A-8BF46AD8B38E}" dt="2024-10-21T17:18:32.178" v="354" actId="47"/>
        <pc:sldMkLst>
          <pc:docMk/>
          <pc:sldMk cId="3162316281" sldId="321"/>
        </pc:sldMkLst>
      </pc:sldChg>
      <pc:sldChg chg="add">
        <pc:chgData name="Les Lofquist" userId="a458b9c1-c4c0-4e5d-88f0-add6fa49438e" providerId="ADAL" clId="{415F2526-7967-4116-9B5A-8BF46AD8B38E}" dt="2024-10-21T17:27:35.690" v="360"/>
        <pc:sldMkLst>
          <pc:docMk/>
          <pc:sldMk cId="3305007504" sldId="322"/>
        </pc:sldMkLst>
      </pc:sldChg>
      <pc:sldChg chg="add">
        <pc:chgData name="Les Lofquist" userId="a458b9c1-c4c0-4e5d-88f0-add6fa49438e" providerId="ADAL" clId="{415F2526-7967-4116-9B5A-8BF46AD8B38E}" dt="2024-10-21T17:27:35.690" v="360"/>
        <pc:sldMkLst>
          <pc:docMk/>
          <pc:sldMk cId="1891471948" sldId="323"/>
        </pc:sldMkLst>
      </pc:sldChg>
      <pc:sldChg chg="add">
        <pc:chgData name="Les Lofquist" userId="a458b9c1-c4c0-4e5d-88f0-add6fa49438e" providerId="ADAL" clId="{415F2526-7967-4116-9B5A-8BF46AD8B38E}" dt="2024-10-21T17:27:35.690" v="360"/>
        <pc:sldMkLst>
          <pc:docMk/>
          <pc:sldMk cId="3741969285" sldId="324"/>
        </pc:sldMkLst>
      </pc:sldChg>
      <pc:sldChg chg="add">
        <pc:chgData name="Les Lofquist" userId="a458b9c1-c4c0-4e5d-88f0-add6fa49438e" providerId="ADAL" clId="{415F2526-7967-4116-9B5A-8BF46AD8B38E}" dt="2024-10-21T17:27:35.690" v="360"/>
        <pc:sldMkLst>
          <pc:docMk/>
          <pc:sldMk cId="3091058869" sldId="325"/>
        </pc:sldMkLst>
      </pc:sldChg>
      <pc:sldChg chg="add">
        <pc:chgData name="Les Lofquist" userId="a458b9c1-c4c0-4e5d-88f0-add6fa49438e" providerId="ADAL" clId="{415F2526-7967-4116-9B5A-8BF46AD8B38E}" dt="2024-10-21T17:27:35.690" v="360"/>
        <pc:sldMkLst>
          <pc:docMk/>
          <pc:sldMk cId="2910496149" sldId="326"/>
        </pc:sldMkLst>
      </pc:sldChg>
      <pc:sldChg chg="add">
        <pc:chgData name="Les Lofquist" userId="a458b9c1-c4c0-4e5d-88f0-add6fa49438e" providerId="ADAL" clId="{415F2526-7967-4116-9B5A-8BF46AD8B38E}" dt="2024-10-21T17:27:35.690" v="360"/>
        <pc:sldMkLst>
          <pc:docMk/>
          <pc:sldMk cId="2385065679" sldId="327"/>
        </pc:sldMkLst>
      </pc:sldChg>
      <pc:sldChg chg="add">
        <pc:chgData name="Les Lofquist" userId="a458b9c1-c4c0-4e5d-88f0-add6fa49438e" providerId="ADAL" clId="{415F2526-7967-4116-9B5A-8BF46AD8B38E}" dt="2024-10-21T17:27:35.690" v="360"/>
        <pc:sldMkLst>
          <pc:docMk/>
          <pc:sldMk cId="3255467860" sldId="328"/>
        </pc:sldMkLst>
      </pc:sldChg>
      <pc:sldChg chg="add del">
        <pc:chgData name="Les Lofquist" userId="a458b9c1-c4c0-4e5d-88f0-add6fa49438e" providerId="ADAL" clId="{415F2526-7967-4116-9B5A-8BF46AD8B38E}" dt="2024-10-21T17:30:18.784" v="362" actId="47"/>
        <pc:sldMkLst>
          <pc:docMk/>
          <pc:sldMk cId="3894325279" sldId="331"/>
        </pc:sldMkLst>
      </pc:sldChg>
      <pc:sldChg chg="add del">
        <pc:chgData name="Les Lofquist" userId="a458b9c1-c4c0-4e5d-88f0-add6fa49438e" providerId="ADAL" clId="{415F2526-7967-4116-9B5A-8BF46AD8B38E}" dt="2024-10-21T17:30:06.112" v="361" actId="47"/>
        <pc:sldMkLst>
          <pc:docMk/>
          <pc:sldMk cId="3302439627" sldId="332"/>
        </pc:sldMkLst>
      </pc:sldChg>
      <pc:sldChg chg="addSp add mod">
        <pc:chgData name="Les Lofquist" userId="a458b9c1-c4c0-4e5d-88f0-add6fa49438e" providerId="ADAL" clId="{415F2526-7967-4116-9B5A-8BF46AD8B38E}" dt="2024-10-21T18:29:37.854" v="720" actId="9405"/>
        <pc:sldMkLst>
          <pc:docMk/>
          <pc:sldMk cId="1567629846" sldId="333"/>
        </pc:sldMkLst>
        <pc:inkChg chg="add">
          <ac:chgData name="Les Lofquist" userId="a458b9c1-c4c0-4e5d-88f0-add6fa49438e" providerId="ADAL" clId="{415F2526-7967-4116-9B5A-8BF46AD8B38E}" dt="2024-10-21T18:29:37.854" v="720" actId="9405"/>
          <ac:inkMkLst>
            <pc:docMk/>
            <pc:sldMk cId="1567629846" sldId="333"/>
            <ac:inkMk id="2" creationId="{B4AFB313-1545-2379-5B97-D462BA7659A0}"/>
          </ac:inkMkLst>
        </pc:inkChg>
      </pc:sldChg>
      <pc:sldChg chg="addSp add mod">
        <pc:chgData name="Les Lofquist" userId="a458b9c1-c4c0-4e5d-88f0-add6fa49438e" providerId="ADAL" clId="{415F2526-7967-4116-9B5A-8BF46AD8B38E}" dt="2024-10-21T18:29:53.207" v="721" actId="9405"/>
        <pc:sldMkLst>
          <pc:docMk/>
          <pc:sldMk cId="2678441357" sldId="334"/>
        </pc:sldMkLst>
        <pc:inkChg chg="add">
          <ac:chgData name="Les Lofquist" userId="a458b9c1-c4c0-4e5d-88f0-add6fa49438e" providerId="ADAL" clId="{415F2526-7967-4116-9B5A-8BF46AD8B38E}" dt="2024-10-21T18:29:53.207" v="721" actId="9405"/>
          <ac:inkMkLst>
            <pc:docMk/>
            <pc:sldMk cId="2678441357" sldId="334"/>
            <ac:inkMk id="2" creationId="{EE9C3202-0CF2-28A1-83E7-07DCDEB2D730}"/>
          </ac:inkMkLst>
        </pc:inkChg>
      </pc:sldChg>
      <pc:sldChg chg="addSp delSp add mod">
        <pc:chgData name="Les Lofquist" userId="a458b9c1-c4c0-4e5d-88f0-add6fa49438e" providerId="ADAL" clId="{415F2526-7967-4116-9B5A-8BF46AD8B38E}" dt="2024-10-21T18:30:01.668" v="724" actId="9405"/>
        <pc:sldMkLst>
          <pc:docMk/>
          <pc:sldMk cId="151602086" sldId="335"/>
        </pc:sldMkLst>
        <pc:inkChg chg="add del">
          <ac:chgData name="Les Lofquist" userId="a458b9c1-c4c0-4e5d-88f0-add6fa49438e" providerId="ADAL" clId="{415F2526-7967-4116-9B5A-8BF46AD8B38E}" dt="2024-10-21T18:29:59.873" v="723"/>
          <ac:inkMkLst>
            <pc:docMk/>
            <pc:sldMk cId="151602086" sldId="335"/>
            <ac:inkMk id="2" creationId="{B005AA4D-2E2A-C2EB-97D1-FADD30ACEEE3}"/>
          </ac:inkMkLst>
        </pc:inkChg>
        <pc:inkChg chg="add">
          <ac:chgData name="Les Lofquist" userId="a458b9c1-c4c0-4e5d-88f0-add6fa49438e" providerId="ADAL" clId="{415F2526-7967-4116-9B5A-8BF46AD8B38E}" dt="2024-10-21T18:30:01.668" v="724" actId="9405"/>
          <ac:inkMkLst>
            <pc:docMk/>
            <pc:sldMk cId="151602086" sldId="335"/>
            <ac:inkMk id="4" creationId="{62BFBD75-A9F8-7A52-3914-F66D9414365E}"/>
          </ac:inkMkLst>
        </pc:inkChg>
      </pc:sldChg>
      <pc:sldChg chg="addSp delSp add mod">
        <pc:chgData name="Les Lofquist" userId="a458b9c1-c4c0-4e5d-88f0-add6fa49438e" providerId="ADAL" clId="{415F2526-7967-4116-9B5A-8BF46AD8B38E}" dt="2024-10-21T18:30:08.405" v="727" actId="9405"/>
        <pc:sldMkLst>
          <pc:docMk/>
          <pc:sldMk cId="2809145436" sldId="336"/>
        </pc:sldMkLst>
        <pc:inkChg chg="add del">
          <ac:chgData name="Les Lofquist" userId="a458b9c1-c4c0-4e5d-88f0-add6fa49438e" providerId="ADAL" clId="{415F2526-7967-4116-9B5A-8BF46AD8B38E}" dt="2024-10-21T18:30:06.770" v="726"/>
          <ac:inkMkLst>
            <pc:docMk/>
            <pc:sldMk cId="2809145436" sldId="336"/>
            <ac:inkMk id="2" creationId="{450B49E2-D4BB-786C-5080-3DD024C9DA64}"/>
          </ac:inkMkLst>
        </pc:inkChg>
        <pc:inkChg chg="add">
          <ac:chgData name="Les Lofquist" userId="a458b9c1-c4c0-4e5d-88f0-add6fa49438e" providerId="ADAL" clId="{415F2526-7967-4116-9B5A-8BF46AD8B38E}" dt="2024-10-21T18:30:08.405" v="727" actId="9405"/>
          <ac:inkMkLst>
            <pc:docMk/>
            <pc:sldMk cId="2809145436" sldId="336"/>
            <ac:inkMk id="4" creationId="{3B6A07E5-409A-7E01-4FAE-422ACA1C36E3}"/>
          </ac:inkMkLst>
        </pc:inkChg>
      </pc:sldChg>
      <pc:sldChg chg="add">
        <pc:chgData name="Les Lofquist" userId="a458b9c1-c4c0-4e5d-88f0-add6fa49438e" providerId="ADAL" clId="{415F2526-7967-4116-9B5A-8BF46AD8B38E}" dt="2024-10-21T17:27:35.690" v="360"/>
        <pc:sldMkLst>
          <pc:docMk/>
          <pc:sldMk cId="1404889008" sldId="337"/>
        </pc:sldMkLst>
      </pc:sldChg>
      <pc:sldChg chg="add">
        <pc:chgData name="Les Lofquist" userId="a458b9c1-c4c0-4e5d-88f0-add6fa49438e" providerId="ADAL" clId="{415F2526-7967-4116-9B5A-8BF46AD8B38E}" dt="2024-10-21T17:27:35.690" v="360"/>
        <pc:sldMkLst>
          <pc:docMk/>
          <pc:sldMk cId="2164186252" sldId="342"/>
        </pc:sldMkLst>
      </pc:sldChg>
      <pc:sldChg chg="add">
        <pc:chgData name="Les Lofquist" userId="a458b9c1-c4c0-4e5d-88f0-add6fa49438e" providerId="ADAL" clId="{415F2526-7967-4116-9B5A-8BF46AD8B38E}" dt="2024-10-21T17:27:35.690" v="360"/>
        <pc:sldMkLst>
          <pc:docMk/>
          <pc:sldMk cId="1937644979" sldId="343"/>
        </pc:sldMkLst>
      </pc:sldChg>
      <pc:sldChg chg="addSp add mod">
        <pc:chgData name="Les Lofquist" userId="a458b9c1-c4c0-4e5d-88f0-add6fa49438e" providerId="ADAL" clId="{415F2526-7967-4116-9B5A-8BF46AD8B38E}" dt="2024-10-21T18:21:01.554" v="698" actId="9405"/>
        <pc:sldMkLst>
          <pc:docMk/>
          <pc:sldMk cId="278482722" sldId="344"/>
        </pc:sldMkLst>
        <pc:inkChg chg="add">
          <ac:chgData name="Les Lofquist" userId="a458b9c1-c4c0-4e5d-88f0-add6fa49438e" providerId="ADAL" clId="{415F2526-7967-4116-9B5A-8BF46AD8B38E}" dt="2024-10-21T18:21:01.554" v="698" actId="9405"/>
          <ac:inkMkLst>
            <pc:docMk/>
            <pc:sldMk cId="278482722" sldId="344"/>
            <ac:inkMk id="3" creationId="{4AEA8A54-9A81-9A5C-6053-808B10971489}"/>
          </ac:inkMkLst>
        </pc:inkChg>
      </pc:sldChg>
      <pc:sldChg chg="add">
        <pc:chgData name="Les Lofquist" userId="a458b9c1-c4c0-4e5d-88f0-add6fa49438e" providerId="ADAL" clId="{415F2526-7967-4116-9B5A-8BF46AD8B38E}" dt="2024-10-21T17:27:35.690" v="360"/>
        <pc:sldMkLst>
          <pc:docMk/>
          <pc:sldMk cId="4203268461" sldId="345"/>
        </pc:sldMkLst>
      </pc:sldChg>
      <pc:sldChg chg="delSp add del setBg delDesignElem">
        <pc:chgData name="Les Lofquist" userId="a458b9c1-c4c0-4e5d-88f0-add6fa49438e" providerId="ADAL" clId="{415F2526-7967-4116-9B5A-8BF46AD8B38E}" dt="2024-10-21T18:29:07.697" v="718" actId="47"/>
        <pc:sldMkLst>
          <pc:docMk/>
          <pc:sldMk cId="380206250" sldId="346"/>
        </pc:sldMkLst>
        <pc:spChg chg="del">
          <ac:chgData name="Les Lofquist" userId="a458b9c1-c4c0-4e5d-88f0-add6fa49438e" providerId="ADAL" clId="{415F2526-7967-4116-9B5A-8BF46AD8B38E}" dt="2024-10-21T17:27:35.690" v="360"/>
          <ac:spMkLst>
            <pc:docMk/>
            <pc:sldMk cId="380206250" sldId="346"/>
            <ac:spMk id="8" creationId="{3B854194-185D-494D-905C-7C7CB2E30F6E}"/>
          </ac:spMkLst>
        </pc:spChg>
        <pc:spChg chg="del">
          <ac:chgData name="Les Lofquist" userId="a458b9c1-c4c0-4e5d-88f0-add6fa49438e" providerId="ADAL" clId="{415F2526-7967-4116-9B5A-8BF46AD8B38E}" dt="2024-10-21T17:27:35.690" v="360"/>
          <ac:spMkLst>
            <pc:docMk/>
            <pc:sldMk cId="380206250" sldId="346"/>
            <ac:spMk id="10" creationId="{B4F5FA0D-0104-4987-8241-EFF7C85B88DE}"/>
          </ac:spMkLst>
        </pc:spChg>
        <pc:picChg chg="del">
          <ac:chgData name="Les Lofquist" userId="a458b9c1-c4c0-4e5d-88f0-add6fa49438e" providerId="ADAL" clId="{415F2526-7967-4116-9B5A-8BF46AD8B38E}" dt="2024-10-21T17:27:35.690" v="360"/>
          <ac:picMkLst>
            <pc:docMk/>
            <pc:sldMk cId="380206250" sldId="346"/>
            <ac:picMk id="12" creationId="{2897127E-6CEF-446C-BE87-93B7C46E49D1}"/>
          </ac:picMkLst>
        </pc:picChg>
      </pc:sldChg>
      <pc:sldChg chg="addSp modSp add mod">
        <pc:chgData name="Les Lofquist" userId="a458b9c1-c4c0-4e5d-88f0-add6fa49438e" providerId="ADAL" clId="{415F2526-7967-4116-9B5A-8BF46AD8B38E}" dt="2024-10-21T18:30:31.229" v="733"/>
        <pc:sldMkLst>
          <pc:docMk/>
          <pc:sldMk cId="679992187" sldId="356"/>
        </pc:sldMkLst>
        <pc:grpChg chg="mod">
          <ac:chgData name="Les Lofquist" userId="a458b9c1-c4c0-4e5d-88f0-add6fa49438e" providerId="ADAL" clId="{415F2526-7967-4116-9B5A-8BF46AD8B38E}" dt="2024-10-21T18:30:29.438" v="730"/>
          <ac:grpSpMkLst>
            <pc:docMk/>
            <pc:sldMk cId="679992187" sldId="356"/>
            <ac:grpSpMk id="5" creationId="{2EBA6F4C-8C65-879B-B9C3-777425CF2341}"/>
          </ac:grpSpMkLst>
        </pc:grpChg>
        <pc:grpChg chg="mod">
          <ac:chgData name="Les Lofquist" userId="a458b9c1-c4c0-4e5d-88f0-add6fa49438e" providerId="ADAL" clId="{415F2526-7967-4116-9B5A-8BF46AD8B38E}" dt="2024-10-21T18:30:31.229" v="733"/>
          <ac:grpSpMkLst>
            <pc:docMk/>
            <pc:sldMk cId="679992187" sldId="356"/>
            <ac:grpSpMk id="8" creationId="{D09C372D-45BA-2FCE-525B-71B113137802}"/>
          </ac:grpSpMkLst>
        </pc:grpChg>
        <pc:inkChg chg="add mod">
          <ac:chgData name="Les Lofquist" userId="a458b9c1-c4c0-4e5d-88f0-add6fa49438e" providerId="ADAL" clId="{415F2526-7967-4116-9B5A-8BF46AD8B38E}" dt="2024-10-21T18:30:29.438" v="730"/>
          <ac:inkMkLst>
            <pc:docMk/>
            <pc:sldMk cId="679992187" sldId="356"/>
            <ac:inkMk id="2" creationId="{32385E69-65A7-C8F1-6E60-A6DCCA2C0856}"/>
          </ac:inkMkLst>
        </pc:inkChg>
        <pc:inkChg chg="add mod">
          <ac:chgData name="Les Lofquist" userId="a458b9c1-c4c0-4e5d-88f0-add6fa49438e" providerId="ADAL" clId="{415F2526-7967-4116-9B5A-8BF46AD8B38E}" dt="2024-10-21T18:30:29.438" v="730"/>
          <ac:inkMkLst>
            <pc:docMk/>
            <pc:sldMk cId="679992187" sldId="356"/>
            <ac:inkMk id="4" creationId="{7789BDB2-D1E8-3CDD-0F5C-DFBDAA0328B5}"/>
          </ac:inkMkLst>
        </pc:inkChg>
        <pc:inkChg chg="add mod">
          <ac:chgData name="Les Lofquist" userId="a458b9c1-c4c0-4e5d-88f0-add6fa49438e" providerId="ADAL" clId="{415F2526-7967-4116-9B5A-8BF46AD8B38E}" dt="2024-10-21T18:30:31.229" v="733"/>
          <ac:inkMkLst>
            <pc:docMk/>
            <pc:sldMk cId="679992187" sldId="356"/>
            <ac:inkMk id="6" creationId="{B0CF4205-86DE-FEC6-3D7D-4883DD09F60F}"/>
          </ac:inkMkLst>
        </pc:inkChg>
        <pc:inkChg chg="add mod">
          <ac:chgData name="Les Lofquist" userId="a458b9c1-c4c0-4e5d-88f0-add6fa49438e" providerId="ADAL" clId="{415F2526-7967-4116-9B5A-8BF46AD8B38E}" dt="2024-10-21T18:30:31.229" v="733"/>
          <ac:inkMkLst>
            <pc:docMk/>
            <pc:sldMk cId="679992187" sldId="356"/>
            <ac:inkMk id="7" creationId="{3E34188C-0ABB-E2EC-1677-AF2653DC9CCC}"/>
          </ac:inkMkLst>
        </pc:inkChg>
      </pc:sldChg>
      <pc:sldChg chg="delSp modSp add mod setBg delDesignElem">
        <pc:chgData name="Les Lofquist" userId="a458b9c1-c4c0-4e5d-88f0-add6fa49438e" providerId="ADAL" clId="{415F2526-7967-4116-9B5A-8BF46AD8B38E}" dt="2024-10-21T17:31:50.540" v="381" actId="1076"/>
        <pc:sldMkLst>
          <pc:docMk/>
          <pc:sldMk cId="2622811200" sldId="357"/>
        </pc:sldMkLst>
        <pc:spChg chg="mod">
          <ac:chgData name="Les Lofquist" userId="a458b9c1-c4c0-4e5d-88f0-add6fa49438e" providerId="ADAL" clId="{415F2526-7967-4116-9B5A-8BF46AD8B38E}" dt="2024-10-21T17:31:50.540" v="381" actId="1076"/>
          <ac:spMkLst>
            <pc:docMk/>
            <pc:sldMk cId="2622811200" sldId="357"/>
            <ac:spMk id="2" creationId="{F01166BB-3C54-4C21-B579-1291C6B2EBC7}"/>
          </ac:spMkLst>
        </pc:spChg>
        <pc:spChg chg="del">
          <ac:chgData name="Les Lofquist" userId="a458b9c1-c4c0-4e5d-88f0-add6fa49438e" providerId="ADAL" clId="{415F2526-7967-4116-9B5A-8BF46AD8B38E}" dt="2024-10-21T17:27:35.690" v="360"/>
          <ac:spMkLst>
            <pc:docMk/>
            <pc:sldMk cId="2622811200" sldId="357"/>
            <ac:spMk id="71" creationId="{B9FF99BD-075F-4761-A995-6FC574BD25EA}"/>
          </ac:spMkLst>
        </pc:spChg>
        <pc:spChg chg="del">
          <ac:chgData name="Les Lofquist" userId="a458b9c1-c4c0-4e5d-88f0-add6fa49438e" providerId="ADAL" clId="{415F2526-7967-4116-9B5A-8BF46AD8B38E}" dt="2024-10-21T17:27:35.690" v="360"/>
          <ac:spMkLst>
            <pc:docMk/>
            <pc:sldMk cId="2622811200" sldId="357"/>
            <ac:spMk id="73" creationId="{A7B21A54-9BA3-4EA9-B460-5A829ADD9051}"/>
          </ac:spMkLst>
        </pc:spChg>
        <pc:spChg chg="del">
          <ac:chgData name="Les Lofquist" userId="a458b9c1-c4c0-4e5d-88f0-add6fa49438e" providerId="ADAL" clId="{415F2526-7967-4116-9B5A-8BF46AD8B38E}" dt="2024-10-21T17:27:35.690" v="360"/>
          <ac:spMkLst>
            <pc:docMk/>
            <pc:sldMk cId="2622811200" sldId="357"/>
            <ac:spMk id="75" creationId="{6FA8F714-B9D8-488A-8CCA-E9948FF913A9}"/>
          </ac:spMkLst>
        </pc:spChg>
        <pc:picChg chg="mod">
          <ac:chgData name="Les Lofquist" userId="a458b9c1-c4c0-4e5d-88f0-add6fa49438e" providerId="ADAL" clId="{415F2526-7967-4116-9B5A-8BF46AD8B38E}" dt="2024-10-21T17:31:40.463" v="380" actId="1076"/>
          <ac:picMkLst>
            <pc:docMk/>
            <pc:sldMk cId="2622811200" sldId="357"/>
            <ac:picMk id="2050" creationId="{6810C9AE-66F3-4FE7-BFD7-20AD3C2CC746}"/>
          </ac:picMkLst>
        </pc:picChg>
      </pc:sldChg>
      <pc:sldChg chg="addSp add mod">
        <pc:chgData name="Les Lofquist" userId="a458b9c1-c4c0-4e5d-88f0-add6fa49438e" providerId="ADAL" clId="{415F2526-7967-4116-9B5A-8BF46AD8B38E}" dt="2024-10-21T18:30:48.166" v="734" actId="9405"/>
        <pc:sldMkLst>
          <pc:docMk/>
          <pc:sldMk cId="1892973492" sldId="360"/>
        </pc:sldMkLst>
        <pc:inkChg chg="add">
          <ac:chgData name="Les Lofquist" userId="a458b9c1-c4c0-4e5d-88f0-add6fa49438e" providerId="ADAL" clId="{415F2526-7967-4116-9B5A-8BF46AD8B38E}" dt="2024-10-21T18:30:48.166" v="734" actId="9405"/>
          <ac:inkMkLst>
            <pc:docMk/>
            <pc:sldMk cId="1892973492" sldId="360"/>
            <ac:inkMk id="2" creationId="{3DEFE2C4-E523-FD87-87C0-DE1DCC5D2AD7}"/>
          </ac:inkMkLst>
        </pc:inkChg>
      </pc:sldChg>
      <pc:sldChg chg="ord">
        <pc:chgData name="Les Lofquist" userId="a458b9c1-c4c0-4e5d-88f0-add6fa49438e" providerId="ADAL" clId="{415F2526-7967-4116-9B5A-8BF46AD8B38E}" dt="2024-10-21T17:05:00.376" v="317"/>
        <pc:sldMkLst>
          <pc:docMk/>
          <pc:sldMk cId="1573626420" sldId="377"/>
        </pc:sldMkLst>
      </pc:sldChg>
      <pc:sldChg chg="add">
        <pc:chgData name="Les Lofquist" userId="a458b9c1-c4c0-4e5d-88f0-add6fa49438e" providerId="ADAL" clId="{415F2526-7967-4116-9B5A-8BF46AD8B38E}" dt="2024-10-21T17:27:35.690" v="360"/>
        <pc:sldMkLst>
          <pc:docMk/>
          <pc:sldMk cId="437818836" sldId="379"/>
        </pc:sldMkLst>
      </pc:sldChg>
      <pc:sldChg chg="del">
        <pc:chgData name="Les Lofquist" userId="a458b9c1-c4c0-4e5d-88f0-add6fa49438e" providerId="ADAL" clId="{415F2526-7967-4116-9B5A-8BF46AD8B38E}" dt="2024-10-21T17:18:32.178" v="354" actId="47"/>
        <pc:sldMkLst>
          <pc:docMk/>
          <pc:sldMk cId="2240561550" sldId="379"/>
        </pc:sldMkLst>
      </pc:sldChg>
      <pc:sldChg chg="add">
        <pc:chgData name="Les Lofquist" userId="a458b9c1-c4c0-4e5d-88f0-add6fa49438e" providerId="ADAL" clId="{415F2526-7967-4116-9B5A-8BF46AD8B38E}" dt="2024-10-21T17:27:35.690" v="360"/>
        <pc:sldMkLst>
          <pc:docMk/>
          <pc:sldMk cId="435392359" sldId="380"/>
        </pc:sldMkLst>
      </pc:sldChg>
      <pc:sldChg chg="add">
        <pc:chgData name="Les Lofquist" userId="a458b9c1-c4c0-4e5d-88f0-add6fa49438e" providerId="ADAL" clId="{415F2526-7967-4116-9B5A-8BF46AD8B38E}" dt="2024-10-21T17:27:35.690" v="360"/>
        <pc:sldMkLst>
          <pc:docMk/>
          <pc:sldMk cId="2964092793" sldId="381"/>
        </pc:sldMkLst>
      </pc:sldChg>
      <pc:sldChg chg="add">
        <pc:chgData name="Les Lofquist" userId="a458b9c1-c4c0-4e5d-88f0-add6fa49438e" providerId="ADAL" clId="{415F2526-7967-4116-9B5A-8BF46AD8B38E}" dt="2024-10-21T17:27:35.690" v="360"/>
        <pc:sldMkLst>
          <pc:docMk/>
          <pc:sldMk cId="2860280305" sldId="382"/>
        </pc:sldMkLst>
      </pc:sldChg>
      <pc:sldChg chg="add">
        <pc:chgData name="Les Lofquist" userId="a458b9c1-c4c0-4e5d-88f0-add6fa49438e" providerId="ADAL" clId="{415F2526-7967-4116-9B5A-8BF46AD8B38E}" dt="2024-10-21T17:27:35.690" v="360"/>
        <pc:sldMkLst>
          <pc:docMk/>
          <pc:sldMk cId="3098777148" sldId="383"/>
        </pc:sldMkLst>
      </pc:sldChg>
      <pc:sldChg chg="add">
        <pc:chgData name="Les Lofquist" userId="a458b9c1-c4c0-4e5d-88f0-add6fa49438e" providerId="ADAL" clId="{415F2526-7967-4116-9B5A-8BF46AD8B38E}" dt="2024-10-21T17:27:35.690" v="360"/>
        <pc:sldMkLst>
          <pc:docMk/>
          <pc:sldMk cId="4148848729" sldId="384"/>
        </pc:sldMkLst>
      </pc:sldChg>
      <pc:sldChg chg="delSp modSp add del mod setBg delDesignElem">
        <pc:chgData name="Les Lofquist" userId="a458b9c1-c4c0-4e5d-88f0-add6fa49438e" providerId="ADAL" clId="{415F2526-7967-4116-9B5A-8BF46AD8B38E}" dt="2024-10-21T18:29:08.206" v="719" actId="47"/>
        <pc:sldMkLst>
          <pc:docMk/>
          <pc:sldMk cId="3938333041" sldId="385"/>
        </pc:sldMkLst>
        <pc:spChg chg="mod">
          <ac:chgData name="Les Lofquist" userId="a458b9c1-c4c0-4e5d-88f0-add6fa49438e" providerId="ADAL" clId="{415F2526-7967-4116-9B5A-8BF46AD8B38E}" dt="2024-10-21T18:28:47.803" v="715" actId="21"/>
          <ac:spMkLst>
            <pc:docMk/>
            <pc:sldMk cId="3938333041" sldId="385"/>
            <ac:spMk id="3" creationId="{9BB40111-96AF-4053-BF5F-ADFD8765B245}"/>
          </ac:spMkLst>
        </pc:spChg>
        <pc:spChg chg="del">
          <ac:chgData name="Les Lofquist" userId="a458b9c1-c4c0-4e5d-88f0-add6fa49438e" providerId="ADAL" clId="{415F2526-7967-4116-9B5A-8BF46AD8B38E}" dt="2024-10-21T17:27:35.690" v="360"/>
          <ac:spMkLst>
            <pc:docMk/>
            <pc:sldMk cId="3938333041" sldId="385"/>
            <ac:spMk id="8" creationId="{3B854194-185D-494D-905C-7C7CB2E30F6E}"/>
          </ac:spMkLst>
        </pc:spChg>
        <pc:spChg chg="del">
          <ac:chgData name="Les Lofquist" userId="a458b9c1-c4c0-4e5d-88f0-add6fa49438e" providerId="ADAL" clId="{415F2526-7967-4116-9B5A-8BF46AD8B38E}" dt="2024-10-21T17:27:35.690" v="360"/>
          <ac:spMkLst>
            <pc:docMk/>
            <pc:sldMk cId="3938333041" sldId="385"/>
            <ac:spMk id="10" creationId="{B4F5FA0D-0104-4987-8241-EFF7C85B88DE}"/>
          </ac:spMkLst>
        </pc:spChg>
        <pc:picChg chg="del">
          <ac:chgData name="Les Lofquist" userId="a458b9c1-c4c0-4e5d-88f0-add6fa49438e" providerId="ADAL" clId="{415F2526-7967-4116-9B5A-8BF46AD8B38E}" dt="2024-10-21T17:27:35.690" v="360"/>
          <ac:picMkLst>
            <pc:docMk/>
            <pc:sldMk cId="3938333041" sldId="385"/>
            <ac:picMk id="12" creationId="{2897127E-6CEF-446C-BE87-93B7C46E49D1}"/>
          </ac:picMkLst>
        </pc:picChg>
      </pc:sldChg>
      <pc:sldChg chg="modSp mod">
        <pc:chgData name="Les Lofquist" userId="a458b9c1-c4c0-4e5d-88f0-add6fa49438e" providerId="ADAL" clId="{415F2526-7967-4116-9B5A-8BF46AD8B38E}" dt="2024-10-21T16:42:16.016" v="77" actId="20577"/>
        <pc:sldMkLst>
          <pc:docMk/>
          <pc:sldMk cId="1001897154" sldId="461"/>
        </pc:sldMkLst>
        <pc:spChg chg="mod">
          <ac:chgData name="Les Lofquist" userId="a458b9c1-c4c0-4e5d-88f0-add6fa49438e" providerId="ADAL" clId="{415F2526-7967-4116-9B5A-8BF46AD8B38E}" dt="2024-10-21T16:42:16.016" v="77" actId="20577"/>
          <ac:spMkLst>
            <pc:docMk/>
            <pc:sldMk cId="1001897154" sldId="461"/>
            <ac:spMk id="5" creationId="{00000000-0000-0000-0000-000000000000}"/>
          </ac:spMkLst>
        </pc:spChg>
        <pc:spChg chg="mod">
          <ac:chgData name="Les Lofquist" userId="a458b9c1-c4c0-4e5d-88f0-add6fa49438e" providerId="ADAL" clId="{415F2526-7967-4116-9B5A-8BF46AD8B38E}" dt="2024-10-21T16:41:54.447" v="31" actId="20577"/>
          <ac:spMkLst>
            <pc:docMk/>
            <pc:sldMk cId="1001897154" sldId="461"/>
            <ac:spMk id="6" creationId="{A84DE2A8-53FF-49C2-BAB6-07B8DD661543}"/>
          </ac:spMkLst>
        </pc:spChg>
      </pc:sldChg>
      <pc:sldChg chg="del">
        <pc:chgData name="Les Lofquist" userId="a458b9c1-c4c0-4e5d-88f0-add6fa49438e" providerId="ADAL" clId="{415F2526-7967-4116-9B5A-8BF46AD8B38E}" dt="2024-10-21T17:19:38.619" v="355" actId="47"/>
        <pc:sldMkLst>
          <pc:docMk/>
          <pc:sldMk cId="109789210" sldId="508"/>
        </pc:sldMkLst>
      </pc:sldChg>
      <pc:sldChg chg="del">
        <pc:chgData name="Les Lofquist" userId="a458b9c1-c4c0-4e5d-88f0-add6fa49438e" providerId="ADAL" clId="{415F2526-7967-4116-9B5A-8BF46AD8B38E}" dt="2024-10-21T16:51:04.122" v="192" actId="47"/>
        <pc:sldMkLst>
          <pc:docMk/>
          <pc:sldMk cId="450286423" sldId="515"/>
        </pc:sldMkLst>
      </pc:sldChg>
      <pc:sldChg chg="del">
        <pc:chgData name="Les Lofquist" userId="a458b9c1-c4c0-4e5d-88f0-add6fa49438e" providerId="ADAL" clId="{415F2526-7967-4116-9B5A-8BF46AD8B38E}" dt="2024-10-21T16:50:53.664" v="191" actId="47"/>
        <pc:sldMkLst>
          <pc:docMk/>
          <pc:sldMk cId="2803018974" sldId="516"/>
        </pc:sldMkLst>
      </pc:sldChg>
      <pc:sldChg chg="del">
        <pc:chgData name="Les Lofquist" userId="a458b9c1-c4c0-4e5d-88f0-add6fa49438e" providerId="ADAL" clId="{415F2526-7967-4116-9B5A-8BF46AD8B38E}" dt="2024-10-21T16:43:22.365" v="136" actId="47"/>
        <pc:sldMkLst>
          <pc:docMk/>
          <pc:sldMk cId="3520804282" sldId="517"/>
        </pc:sldMkLst>
      </pc:sldChg>
      <pc:sldChg chg="del">
        <pc:chgData name="Les Lofquist" userId="a458b9c1-c4c0-4e5d-88f0-add6fa49438e" providerId="ADAL" clId="{415F2526-7967-4116-9B5A-8BF46AD8B38E}" dt="2024-10-21T16:44:06.590" v="137" actId="47"/>
        <pc:sldMkLst>
          <pc:docMk/>
          <pc:sldMk cId="805475297" sldId="519"/>
        </pc:sldMkLst>
      </pc:sldChg>
      <pc:sldChg chg="modSp mod">
        <pc:chgData name="Les Lofquist" userId="a458b9c1-c4c0-4e5d-88f0-add6fa49438e" providerId="ADAL" clId="{415F2526-7967-4116-9B5A-8BF46AD8B38E}" dt="2024-10-21T19:39:16.342" v="869" actId="6549"/>
        <pc:sldMkLst>
          <pc:docMk/>
          <pc:sldMk cId="3361002308" sldId="520"/>
        </pc:sldMkLst>
        <pc:spChg chg="mod">
          <ac:chgData name="Les Lofquist" userId="a458b9c1-c4c0-4e5d-88f0-add6fa49438e" providerId="ADAL" clId="{415F2526-7967-4116-9B5A-8BF46AD8B38E}" dt="2024-10-21T19:39:16.342" v="869" actId="6549"/>
          <ac:spMkLst>
            <pc:docMk/>
            <pc:sldMk cId="3361002308" sldId="520"/>
            <ac:spMk id="3" creationId="{9BB40111-96AF-4053-BF5F-ADFD8765B245}"/>
          </ac:spMkLst>
        </pc:spChg>
      </pc:sldChg>
      <pc:sldChg chg="modSp mod">
        <pc:chgData name="Les Lofquist" userId="a458b9c1-c4c0-4e5d-88f0-add6fa49438e" providerId="ADAL" clId="{415F2526-7967-4116-9B5A-8BF46AD8B38E}" dt="2024-10-21T18:19:48.957" v="697" actId="113"/>
        <pc:sldMkLst>
          <pc:docMk/>
          <pc:sldMk cId="4013759181" sldId="521"/>
        </pc:sldMkLst>
        <pc:spChg chg="mod">
          <ac:chgData name="Les Lofquist" userId="a458b9c1-c4c0-4e5d-88f0-add6fa49438e" providerId="ADAL" clId="{415F2526-7967-4116-9B5A-8BF46AD8B38E}" dt="2024-10-21T18:19:48.957" v="697" actId="113"/>
          <ac:spMkLst>
            <pc:docMk/>
            <pc:sldMk cId="4013759181" sldId="521"/>
            <ac:spMk id="2" creationId="{777DE4A3-5829-4436-BF26-AD5F50B2E225}"/>
          </ac:spMkLst>
        </pc:spChg>
      </pc:sldChg>
      <pc:sldChg chg="del">
        <pc:chgData name="Les Lofquist" userId="a458b9c1-c4c0-4e5d-88f0-add6fa49438e" providerId="ADAL" clId="{415F2526-7967-4116-9B5A-8BF46AD8B38E}" dt="2024-10-21T16:44:08.652" v="138" actId="47"/>
        <pc:sldMkLst>
          <pc:docMk/>
          <pc:sldMk cId="611181801" sldId="523"/>
        </pc:sldMkLst>
      </pc:sldChg>
      <pc:sldChg chg="modSp add mod">
        <pc:chgData name="Les Lofquist" userId="a458b9c1-c4c0-4e5d-88f0-add6fa49438e" providerId="ADAL" clId="{415F2526-7967-4116-9B5A-8BF46AD8B38E}" dt="2024-10-21T16:42:50.102" v="135" actId="20577"/>
        <pc:sldMkLst>
          <pc:docMk/>
          <pc:sldMk cId="804546202" sldId="525"/>
        </pc:sldMkLst>
        <pc:spChg chg="mod">
          <ac:chgData name="Les Lofquist" userId="a458b9c1-c4c0-4e5d-88f0-add6fa49438e" providerId="ADAL" clId="{415F2526-7967-4116-9B5A-8BF46AD8B38E}" dt="2024-10-21T16:42:50.102" v="135" actId="20577"/>
          <ac:spMkLst>
            <pc:docMk/>
            <pc:sldMk cId="804546202" sldId="525"/>
            <ac:spMk id="5" creationId="{2CF256FF-4457-E656-6C37-0EDF228A7D07}"/>
          </ac:spMkLst>
        </pc:spChg>
      </pc:sldChg>
      <pc:sldChg chg="modSp add mod">
        <pc:chgData name="Les Lofquist" userId="a458b9c1-c4c0-4e5d-88f0-add6fa49438e" providerId="ADAL" clId="{415F2526-7967-4116-9B5A-8BF46AD8B38E}" dt="2024-10-21T16:44:56.587" v="142" actId="207"/>
        <pc:sldMkLst>
          <pc:docMk/>
          <pc:sldMk cId="205756406" sldId="526"/>
        </pc:sldMkLst>
        <pc:spChg chg="mod">
          <ac:chgData name="Les Lofquist" userId="a458b9c1-c4c0-4e5d-88f0-add6fa49438e" providerId="ADAL" clId="{415F2526-7967-4116-9B5A-8BF46AD8B38E}" dt="2024-10-21T16:44:56.587" v="142" actId="207"/>
          <ac:spMkLst>
            <pc:docMk/>
            <pc:sldMk cId="205756406" sldId="526"/>
            <ac:spMk id="3" creationId="{13DF06C8-B7BB-8D6B-A152-73418F6B5AA4}"/>
          </ac:spMkLst>
        </pc:spChg>
      </pc:sldChg>
      <pc:sldChg chg="add">
        <pc:chgData name="Les Lofquist" userId="a458b9c1-c4c0-4e5d-88f0-add6fa49438e" providerId="ADAL" clId="{415F2526-7967-4116-9B5A-8BF46AD8B38E}" dt="2024-10-21T16:44:32.655" v="140" actId="2890"/>
        <pc:sldMkLst>
          <pc:docMk/>
          <pc:sldMk cId="47480641" sldId="527"/>
        </pc:sldMkLst>
      </pc:sldChg>
      <pc:sldChg chg="modSp add mod">
        <pc:chgData name="Les Lofquist" userId="a458b9c1-c4c0-4e5d-88f0-add6fa49438e" providerId="ADAL" clId="{415F2526-7967-4116-9B5A-8BF46AD8B38E}" dt="2024-10-21T16:49:44.372" v="190" actId="113"/>
        <pc:sldMkLst>
          <pc:docMk/>
          <pc:sldMk cId="3093026987" sldId="3064"/>
        </pc:sldMkLst>
        <pc:spChg chg="mod">
          <ac:chgData name="Les Lofquist" userId="a458b9c1-c4c0-4e5d-88f0-add6fa49438e" providerId="ADAL" clId="{415F2526-7967-4116-9B5A-8BF46AD8B38E}" dt="2024-10-21T16:49:44.372" v="190" actId="113"/>
          <ac:spMkLst>
            <pc:docMk/>
            <pc:sldMk cId="3093026987" sldId="3064"/>
            <ac:spMk id="2" creationId="{A62BBFF8-8449-8414-E60D-EBEB60DB3974}"/>
          </ac:spMkLst>
        </pc:spChg>
      </pc:sldChg>
      <pc:sldChg chg="add">
        <pc:chgData name="Les Lofquist" userId="a458b9c1-c4c0-4e5d-88f0-add6fa49438e" providerId="ADAL" clId="{415F2526-7967-4116-9B5A-8BF46AD8B38E}" dt="2024-10-21T16:48:20.101" v="143"/>
        <pc:sldMkLst>
          <pc:docMk/>
          <pc:sldMk cId="3305311736" sldId="3066"/>
        </pc:sldMkLst>
      </pc:sldChg>
      <pc:sldChg chg="add">
        <pc:chgData name="Les Lofquist" userId="a458b9c1-c4c0-4e5d-88f0-add6fa49438e" providerId="ADAL" clId="{415F2526-7967-4116-9B5A-8BF46AD8B38E}" dt="2024-10-21T16:48:20.101" v="143"/>
        <pc:sldMkLst>
          <pc:docMk/>
          <pc:sldMk cId="2079951823" sldId="3076"/>
        </pc:sldMkLst>
      </pc:sldChg>
      <pc:sldChg chg="add">
        <pc:chgData name="Les Lofquist" userId="a458b9c1-c4c0-4e5d-88f0-add6fa49438e" providerId="ADAL" clId="{415F2526-7967-4116-9B5A-8BF46AD8B38E}" dt="2024-10-21T16:48:20.101" v="143"/>
        <pc:sldMkLst>
          <pc:docMk/>
          <pc:sldMk cId="103364827" sldId="3077"/>
        </pc:sldMkLst>
      </pc:sldChg>
      <pc:sldChg chg="addSp delSp modSp new mod">
        <pc:chgData name="Les Lofquist" userId="a458b9c1-c4c0-4e5d-88f0-add6fa49438e" providerId="ADAL" clId="{415F2526-7967-4116-9B5A-8BF46AD8B38E}" dt="2024-10-21T18:17:09.796" v="680" actId="6549"/>
        <pc:sldMkLst>
          <pc:docMk/>
          <pc:sldMk cId="2915232602" sldId="3078"/>
        </pc:sldMkLst>
        <pc:spChg chg="del">
          <ac:chgData name="Les Lofquist" userId="a458b9c1-c4c0-4e5d-88f0-add6fa49438e" providerId="ADAL" clId="{415F2526-7967-4116-9B5A-8BF46AD8B38E}" dt="2024-10-21T16:54:32.252" v="207" actId="478"/>
          <ac:spMkLst>
            <pc:docMk/>
            <pc:sldMk cId="2915232602" sldId="3078"/>
            <ac:spMk id="2" creationId="{1DDB945D-3A7A-7BC0-8453-BDA254C0B496}"/>
          </ac:spMkLst>
        </pc:spChg>
        <pc:spChg chg="add del mod">
          <ac:chgData name="Les Lofquist" userId="a458b9c1-c4c0-4e5d-88f0-add6fa49438e" providerId="ADAL" clId="{415F2526-7967-4116-9B5A-8BF46AD8B38E}" dt="2024-10-21T18:17:09.796" v="680" actId="6549"/>
          <ac:spMkLst>
            <pc:docMk/>
            <pc:sldMk cId="2915232602" sldId="3078"/>
            <ac:spMk id="3" creationId="{74684E1C-D9F9-967F-D44E-5690FA23B02D}"/>
          </ac:spMkLst>
        </pc:spChg>
        <pc:spChg chg="add del">
          <ac:chgData name="Les Lofquist" userId="a458b9c1-c4c0-4e5d-88f0-add6fa49438e" providerId="ADAL" clId="{415F2526-7967-4116-9B5A-8BF46AD8B38E}" dt="2024-10-21T17:03:01.221" v="311" actId="22"/>
          <ac:spMkLst>
            <pc:docMk/>
            <pc:sldMk cId="2915232602" sldId="3078"/>
            <ac:spMk id="5" creationId="{CFE45629-7115-8837-1052-29620E1BFE48}"/>
          </ac:spMkLst>
        </pc:spChg>
        <pc:spChg chg="add del mod">
          <ac:chgData name="Les Lofquist" userId="a458b9c1-c4c0-4e5d-88f0-add6fa49438e" providerId="ADAL" clId="{415F2526-7967-4116-9B5A-8BF46AD8B38E}" dt="2024-10-21T17:09:23.360" v="337" actId="478"/>
          <ac:spMkLst>
            <pc:docMk/>
            <pc:sldMk cId="2915232602" sldId="3078"/>
            <ac:spMk id="7" creationId="{7413FB60-2AE3-1414-3D5F-679109295611}"/>
          </ac:spMkLst>
        </pc:spChg>
        <pc:inkChg chg="add del">
          <ac:chgData name="Les Lofquist" userId="a458b9c1-c4c0-4e5d-88f0-add6fa49438e" providerId="ADAL" clId="{415F2526-7967-4116-9B5A-8BF46AD8B38E}" dt="2024-10-21T17:09:47.854" v="341"/>
          <ac:inkMkLst>
            <pc:docMk/>
            <pc:sldMk cId="2915232602" sldId="3078"/>
            <ac:inkMk id="8" creationId="{1007ED77-AE45-B26B-667E-3EA9DF7F607E}"/>
          </ac:inkMkLst>
        </pc:inkChg>
        <pc:inkChg chg="add">
          <ac:chgData name="Les Lofquist" userId="a458b9c1-c4c0-4e5d-88f0-add6fa49438e" providerId="ADAL" clId="{415F2526-7967-4116-9B5A-8BF46AD8B38E}" dt="2024-10-21T17:10:35.397" v="342" actId="9405"/>
          <ac:inkMkLst>
            <pc:docMk/>
            <pc:sldMk cId="2915232602" sldId="3078"/>
            <ac:inkMk id="9" creationId="{49CE05D6-9B3D-F53E-8F2E-BA11697F6A65}"/>
          </ac:inkMkLst>
        </pc:inkChg>
        <pc:inkChg chg="add">
          <ac:chgData name="Les Lofquist" userId="a458b9c1-c4c0-4e5d-88f0-add6fa49438e" providerId="ADAL" clId="{415F2526-7967-4116-9B5A-8BF46AD8B38E}" dt="2024-10-21T17:10:36.857" v="343" actId="9405"/>
          <ac:inkMkLst>
            <pc:docMk/>
            <pc:sldMk cId="2915232602" sldId="3078"/>
            <ac:inkMk id="10" creationId="{9FFFF4C9-FC5C-95D9-0379-07C0CE699A25}"/>
          </ac:inkMkLst>
        </pc:inkChg>
        <pc:inkChg chg="add">
          <ac:chgData name="Les Lofquist" userId="a458b9c1-c4c0-4e5d-88f0-add6fa49438e" providerId="ADAL" clId="{415F2526-7967-4116-9B5A-8BF46AD8B38E}" dt="2024-10-21T17:10:38.645" v="344" actId="9405"/>
          <ac:inkMkLst>
            <pc:docMk/>
            <pc:sldMk cId="2915232602" sldId="3078"/>
            <ac:inkMk id="11" creationId="{54C7380F-7106-C43C-292A-5D436E490AC1}"/>
          </ac:inkMkLst>
        </pc:inkChg>
        <pc:inkChg chg="add">
          <ac:chgData name="Les Lofquist" userId="a458b9c1-c4c0-4e5d-88f0-add6fa49438e" providerId="ADAL" clId="{415F2526-7967-4116-9B5A-8BF46AD8B38E}" dt="2024-10-21T17:10:40.014" v="345" actId="9405"/>
          <ac:inkMkLst>
            <pc:docMk/>
            <pc:sldMk cId="2915232602" sldId="3078"/>
            <ac:inkMk id="12" creationId="{F922F9D7-8FC9-C99D-AE49-91EEE2DF05EE}"/>
          </ac:inkMkLst>
        </pc:inkChg>
      </pc:sldChg>
      <pc:sldChg chg="add del">
        <pc:chgData name="Les Lofquist" userId="a458b9c1-c4c0-4e5d-88f0-add6fa49438e" providerId="ADAL" clId="{415F2526-7967-4116-9B5A-8BF46AD8B38E}" dt="2024-10-21T16:59:53.624" v="309" actId="47"/>
        <pc:sldMkLst>
          <pc:docMk/>
          <pc:sldMk cId="983801031" sldId="3079"/>
        </pc:sldMkLst>
      </pc:sldChg>
      <pc:sldChg chg="add">
        <pc:chgData name="Les Lofquist" userId="a458b9c1-c4c0-4e5d-88f0-add6fa49438e" providerId="ADAL" clId="{415F2526-7967-4116-9B5A-8BF46AD8B38E}" dt="2024-10-21T17:27:35.690" v="360"/>
        <pc:sldMkLst>
          <pc:docMk/>
          <pc:sldMk cId="1097444347" sldId="3079"/>
        </pc:sldMkLst>
      </pc:sldChg>
      <pc:sldChg chg="add del">
        <pc:chgData name="Les Lofquist" userId="a458b9c1-c4c0-4e5d-88f0-add6fa49438e" providerId="ADAL" clId="{415F2526-7967-4116-9B5A-8BF46AD8B38E}" dt="2024-10-21T17:11:01.266" v="349" actId="47"/>
        <pc:sldMkLst>
          <pc:docMk/>
          <pc:sldMk cId="2755754309" sldId="3079"/>
        </pc:sldMkLst>
      </pc:sldChg>
      <pc:sldChg chg="add">
        <pc:chgData name="Les Lofquist" userId="a458b9c1-c4c0-4e5d-88f0-add6fa49438e" providerId="ADAL" clId="{415F2526-7967-4116-9B5A-8BF46AD8B38E}" dt="2024-10-21T17:35:57.523" v="463" actId="2890"/>
        <pc:sldMkLst>
          <pc:docMk/>
          <pc:sldMk cId="3505218188" sldId="3080"/>
        </pc:sldMkLst>
      </pc:sldChg>
      <pc:sldChg chg="add del">
        <pc:chgData name="Les Lofquist" userId="a458b9c1-c4c0-4e5d-88f0-add6fa49438e" providerId="ADAL" clId="{415F2526-7967-4116-9B5A-8BF46AD8B38E}" dt="2024-10-21T17:11:02.547" v="350" actId="47"/>
        <pc:sldMkLst>
          <pc:docMk/>
          <pc:sldMk cId="3931031583" sldId="3080"/>
        </pc:sldMkLst>
      </pc:sldChg>
      <pc:sldChg chg="delSp modSp new mod">
        <pc:chgData name="Les Lofquist" userId="a458b9c1-c4c0-4e5d-88f0-add6fa49438e" providerId="ADAL" clId="{415F2526-7967-4116-9B5A-8BF46AD8B38E}" dt="2024-10-21T17:46:06.551" v="579" actId="20577"/>
        <pc:sldMkLst>
          <pc:docMk/>
          <pc:sldMk cId="1172432826" sldId="3081"/>
        </pc:sldMkLst>
        <pc:spChg chg="del">
          <ac:chgData name="Les Lofquist" userId="a458b9c1-c4c0-4e5d-88f0-add6fa49438e" providerId="ADAL" clId="{415F2526-7967-4116-9B5A-8BF46AD8B38E}" dt="2024-10-21T17:39:06.617" v="487" actId="478"/>
          <ac:spMkLst>
            <pc:docMk/>
            <pc:sldMk cId="1172432826" sldId="3081"/>
            <ac:spMk id="2" creationId="{E0048849-1B59-8B23-A7A0-ADC4ACD40274}"/>
          </ac:spMkLst>
        </pc:spChg>
        <pc:spChg chg="mod">
          <ac:chgData name="Les Lofquist" userId="a458b9c1-c4c0-4e5d-88f0-add6fa49438e" providerId="ADAL" clId="{415F2526-7967-4116-9B5A-8BF46AD8B38E}" dt="2024-10-21T17:46:06.551" v="579" actId="20577"/>
          <ac:spMkLst>
            <pc:docMk/>
            <pc:sldMk cId="1172432826" sldId="3081"/>
            <ac:spMk id="3" creationId="{A67F8006-FA3E-E0C4-5C5A-40A6BAD4704C}"/>
          </ac:spMkLst>
        </pc:spChg>
      </pc:sldChg>
      <pc:sldChg chg="add del">
        <pc:chgData name="Les Lofquist" userId="a458b9c1-c4c0-4e5d-88f0-add6fa49438e" providerId="ADAL" clId="{415F2526-7967-4116-9B5A-8BF46AD8B38E}" dt="2024-10-21T17:11:03.414" v="351" actId="47"/>
        <pc:sldMkLst>
          <pc:docMk/>
          <pc:sldMk cId="3905993076" sldId="3081"/>
        </pc:sldMkLst>
      </pc:sldChg>
      <pc:sldChg chg="modSp add del mod">
        <pc:chgData name="Les Lofquist" userId="a458b9c1-c4c0-4e5d-88f0-add6fa49438e" providerId="ADAL" clId="{415F2526-7967-4116-9B5A-8BF46AD8B38E}" dt="2024-10-21T17:49:17.828" v="610" actId="47"/>
        <pc:sldMkLst>
          <pc:docMk/>
          <pc:sldMk cId="1075183144" sldId="3082"/>
        </pc:sldMkLst>
        <pc:spChg chg="mod">
          <ac:chgData name="Les Lofquist" userId="a458b9c1-c4c0-4e5d-88f0-add6fa49438e" providerId="ADAL" clId="{415F2526-7967-4116-9B5A-8BF46AD8B38E}" dt="2024-10-21T17:46:47.041" v="582" actId="403"/>
          <ac:spMkLst>
            <pc:docMk/>
            <pc:sldMk cId="1075183144" sldId="3082"/>
            <ac:spMk id="3" creationId="{FD084D2C-42B2-EFE1-974E-A316BCA9BB3C}"/>
          </ac:spMkLst>
        </pc:spChg>
      </pc:sldChg>
      <pc:sldChg chg="addSp delSp modSp add mod">
        <pc:chgData name="Les Lofquist" userId="a458b9c1-c4c0-4e5d-88f0-add6fa49438e" providerId="ADAL" clId="{415F2526-7967-4116-9B5A-8BF46AD8B38E}" dt="2024-10-21T18:34:49.828" v="854"/>
        <pc:sldMkLst>
          <pc:docMk/>
          <pc:sldMk cId="2512018722" sldId="3083"/>
        </pc:sldMkLst>
        <pc:spChg chg="mod">
          <ac:chgData name="Les Lofquist" userId="a458b9c1-c4c0-4e5d-88f0-add6fa49438e" providerId="ADAL" clId="{415F2526-7967-4116-9B5A-8BF46AD8B38E}" dt="2024-10-21T18:32:37.474" v="843" actId="20577"/>
          <ac:spMkLst>
            <pc:docMk/>
            <pc:sldMk cId="2512018722" sldId="3083"/>
            <ac:spMk id="3" creationId="{E6A8A01C-DBD1-7589-CC04-DF4D85C58BD4}"/>
          </ac:spMkLst>
        </pc:spChg>
        <pc:grpChg chg="del mod">
          <ac:chgData name="Les Lofquist" userId="a458b9c1-c4c0-4e5d-88f0-add6fa49438e" providerId="ADAL" clId="{415F2526-7967-4116-9B5A-8BF46AD8B38E}" dt="2024-10-21T18:34:49.828" v="854"/>
          <ac:grpSpMkLst>
            <pc:docMk/>
            <pc:sldMk cId="2512018722" sldId="3083"/>
            <ac:grpSpMk id="7" creationId="{50E6B021-F7B8-BA68-59BF-A2B9459724A1}"/>
          </ac:grpSpMkLst>
        </pc:grpChg>
        <pc:inkChg chg="add del">
          <ac:chgData name="Les Lofquist" userId="a458b9c1-c4c0-4e5d-88f0-add6fa49438e" providerId="ADAL" clId="{415F2526-7967-4116-9B5A-8BF46AD8B38E}" dt="2024-10-21T18:34:39.996" v="848"/>
          <ac:inkMkLst>
            <pc:docMk/>
            <pc:sldMk cId="2512018722" sldId="3083"/>
            <ac:inkMk id="2" creationId="{C4B40C97-B43B-4768-B74E-14D9F6D791D1}"/>
          </ac:inkMkLst>
        </pc:inkChg>
        <pc:inkChg chg="add del">
          <ac:chgData name="Les Lofquist" userId="a458b9c1-c4c0-4e5d-88f0-add6fa49438e" providerId="ADAL" clId="{415F2526-7967-4116-9B5A-8BF46AD8B38E}" dt="2024-10-21T18:34:43.936" v="850"/>
          <ac:inkMkLst>
            <pc:docMk/>
            <pc:sldMk cId="2512018722" sldId="3083"/>
            <ac:inkMk id="4" creationId="{8A103339-642B-B9B0-FF03-13B2F1B6AB4F}"/>
          </ac:inkMkLst>
        </pc:inkChg>
        <pc:inkChg chg="add mod">
          <ac:chgData name="Les Lofquist" userId="a458b9c1-c4c0-4e5d-88f0-add6fa49438e" providerId="ADAL" clId="{415F2526-7967-4116-9B5A-8BF46AD8B38E}" dt="2024-10-21T18:34:49.828" v="854"/>
          <ac:inkMkLst>
            <pc:docMk/>
            <pc:sldMk cId="2512018722" sldId="3083"/>
            <ac:inkMk id="5" creationId="{447E87E0-62EF-551E-E0C7-46196560DA6F}"/>
          </ac:inkMkLst>
        </pc:inkChg>
        <pc:inkChg chg="add del mod">
          <ac:chgData name="Les Lofquist" userId="a458b9c1-c4c0-4e5d-88f0-add6fa49438e" providerId="ADAL" clId="{415F2526-7967-4116-9B5A-8BF46AD8B38E}" dt="2024-10-21T18:34:49.828" v="854"/>
          <ac:inkMkLst>
            <pc:docMk/>
            <pc:sldMk cId="2512018722" sldId="3083"/>
            <ac:inkMk id="6" creationId="{5797F030-3B01-D2C1-DCB7-79F855FDD90A}"/>
          </ac:inkMkLst>
        </pc:inkChg>
      </pc:sldChg>
      <pc:sldChg chg="add del">
        <pc:chgData name="Les Lofquist" userId="a458b9c1-c4c0-4e5d-88f0-add6fa49438e" providerId="ADAL" clId="{415F2526-7967-4116-9B5A-8BF46AD8B38E}" dt="2024-10-21T18:31:13.159" v="735" actId="47"/>
        <pc:sldMkLst>
          <pc:docMk/>
          <pc:sldMk cId="2649998713" sldId="3084"/>
        </pc:sldMkLst>
      </pc:sldChg>
      <pc:sldChg chg="add del">
        <pc:chgData name="Les Lofquist" userId="a458b9c1-c4c0-4e5d-88f0-add6fa49438e" providerId="ADAL" clId="{415F2526-7967-4116-9B5A-8BF46AD8B38E}" dt="2024-10-21T17:43:35.205" v="550" actId="47"/>
        <pc:sldMkLst>
          <pc:docMk/>
          <pc:sldMk cId="885363377" sldId="3085"/>
        </pc:sldMkLst>
      </pc:sldChg>
      <pc:sldChg chg="modSp add mod">
        <pc:chgData name="Les Lofquist" userId="a458b9c1-c4c0-4e5d-88f0-add6fa49438e" providerId="ADAL" clId="{415F2526-7967-4116-9B5A-8BF46AD8B38E}" dt="2024-10-21T17:43:13.516" v="549" actId="207"/>
        <pc:sldMkLst>
          <pc:docMk/>
          <pc:sldMk cId="1597162791" sldId="3086"/>
        </pc:sldMkLst>
        <pc:spChg chg="mod">
          <ac:chgData name="Les Lofquist" userId="a458b9c1-c4c0-4e5d-88f0-add6fa49438e" providerId="ADAL" clId="{415F2526-7967-4116-9B5A-8BF46AD8B38E}" dt="2024-10-21T17:43:13.516" v="549" actId="207"/>
          <ac:spMkLst>
            <pc:docMk/>
            <pc:sldMk cId="1597162791" sldId="3086"/>
            <ac:spMk id="3" creationId="{DDC67CA5-6E38-4DA4-B193-9517098E2569}"/>
          </ac:spMkLst>
        </pc:spChg>
      </pc:sldChg>
      <pc:sldChg chg="modSp add del mod">
        <pc:chgData name="Les Lofquist" userId="a458b9c1-c4c0-4e5d-88f0-add6fa49438e" providerId="ADAL" clId="{415F2526-7967-4116-9B5A-8BF46AD8B38E}" dt="2024-10-21T17:50:24.018" v="615" actId="47"/>
        <pc:sldMkLst>
          <pc:docMk/>
          <pc:sldMk cId="603394854" sldId="3087"/>
        </pc:sldMkLst>
        <pc:spChg chg="mod">
          <ac:chgData name="Les Lofquist" userId="a458b9c1-c4c0-4e5d-88f0-add6fa49438e" providerId="ADAL" clId="{415F2526-7967-4116-9B5A-8BF46AD8B38E}" dt="2024-10-21T17:49:44.042" v="612" actId="207"/>
          <ac:spMkLst>
            <pc:docMk/>
            <pc:sldMk cId="603394854" sldId="3087"/>
            <ac:spMk id="3" creationId="{E0A0AACF-8ED8-4ABD-5C92-2D211C0B7090}"/>
          </ac:spMkLst>
        </pc:spChg>
      </pc:sldChg>
      <pc:sldChg chg="addSp delSp modSp add mod">
        <pc:chgData name="Les Lofquist" userId="a458b9c1-c4c0-4e5d-88f0-add6fa49438e" providerId="ADAL" clId="{415F2526-7967-4116-9B5A-8BF46AD8B38E}" dt="2024-10-21T17:52:13.916" v="639"/>
        <pc:sldMkLst>
          <pc:docMk/>
          <pc:sldMk cId="3350325872" sldId="3088"/>
        </pc:sldMkLst>
        <pc:spChg chg="mod">
          <ac:chgData name="Les Lofquist" userId="a458b9c1-c4c0-4e5d-88f0-add6fa49438e" providerId="ADAL" clId="{415F2526-7967-4116-9B5A-8BF46AD8B38E}" dt="2024-10-21T17:51:29.380" v="629" actId="207"/>
          <ac:spMkLst>
            <pc:docMk/>
            <pc:sldMk cId="3350325872" sldId="3088"/>
            <ac:spMk id="3" creationId="{E31A8D6F-BB7E-7FC8-B981-C09CB3197274}"/>
          </ac:spMkLst>
        </pc:spChg>
        <pc:inkChg chg="add del">
          <ac:chgData name="Les Lofquist" userId="a458b9c1-c4c0-4e5d-88f0-add6fa49438e" providerId="ADAL" clId="{415F2526-7967-4116-9B5A-8BF46AD8B38E}" dt="2024-10-21T17:50:43.890" v="619"/>
          <ac:inkMkLst>
            <pc:docMk/>
            <pc:sldMk cId="3350325872" sldId="3088"/>
            <ac:inkMk id="2" creationId="{87EB186C-55D0-6FF2-A382-B68EE0807167}"/>
          </ac:inkMkLst>
        </pc:inkChg>
        <pc:inkChg chg="add">
          <ac:chgData name="Les Lofquist" userId="a458b9c1-c4c0-4e5d-88f0-add6fa49438e" providerId="ADAL" clId="{415F2526-7967-4116-9B5A-8BF46AD8B38E}" dt="2024-10-21T17:51:00.474" v="620" actId="9405"/>
          <ac:inkMkLst>
            <pc:docMk/>
            <pc:sldMk cId="3350325872" sldId="3088"/>
            <ac:inkMk id="4" creationId="{455A6A6E-1055-E719-11E0-F10E0362A316}"/>
          </ac:inkMkLst>
        </pc:inkChg>
        <pc:inkChg chg="add del">
          <ac:chgData name="Les Lofquist" userId="a458b9c1-c4c0-4e5d-88f0-add6fa49438e" providerId="ADAL" clId="{415F2526-7967-4116-9B5A-8BF46AD8B38E}" dt="2024-10-21T17:52:13.916" v="639"/>
          <ac:inkMkLst>
            <pc:docMk/>
            <pc:sldMk cId="3350325872" sldId="3088"/>
            <ac:inkMk id="5" creationId="{342A115D-AC3F-FEC7-58E9-67E6677A0871}"/>
          </ac:inkMkLst>
        </pc:inkChg>
        <pc:inkChg chg="add del">
          <ac:chgData name="Les Lofquist" userId="a458b9c1-c4c0-4e5d-88f0-add6fa49438e" providerId="ADAL" clId="{415F2526-7967-4116-9B5A-8BF46AD8B38E}" dt="2024-10-21T17:51:05.126" v="623"/>
          <ac:inkMkLst>
            <pc:docMk/>
            <pc:sldMk cId="3350325872" sldId="3088"/>
            <ac:inkMk id="6" creationId="{D424DF0D-8FAB-1250-7132-88DE192CAF3B}"/>
          </ac:inkMkLst>
        </pc:inkChg>
        <pc:inkChg chg="add del">
          <ac:chgData name="Les Lofquist" userId="a458b9c1-c4c0-4e5d-88f0-add6fa49438e" providerId="ADAL" clId="{415F2526-7967-4116-9B5A-8BF46AD8B38E}" dt="2024-10-21T17:52:13.293" v="638"/>
          <ac:inkMkLst>
            <pc:docMk/>
            <pc:sldMk cId="3350325872" sldId="3088"/>
            <ac:inkMk id="7" creationId="{7E407A52-A624-7D23-72BD-368B207BB0FA}"/>
          </ac:inkMkLst>
        </pc:inkChg>
        <pc:inkChg chg="add del">
          <ac:chgData name="Les Lofquist" userId="a458b9c1-c4c0-4e5d-88f0-add6fa49438e" providerId="ADAL" clId="{415F2526-7967-4116-9B5A-8BF46AD8B38E}" dt="2024-10-21T17:52:11.919" v="637"/>
          <ac:inkMkLst>
            <pc:docMk/>
            <pc:sldMk cId="3350325872" sldId="3088"/>
            <ac:inkMk id="8" creationId="{91BEC743-2E4A-5417-A9EB-E30101ADA27D}"/>
          </ac:inkMkLst>
        </pc:inkChg>
      </pc:sldChg>
      <pc:sldChg chg="modSp add del mod">
        <pc:chgData name="Les Lofquist" userId="a458b9c1-c4c0-4e5d-88f0-add6fa49438e" providerId="ADAL" clId="{415F2526-7967-4116-9B5A-8BF46AD8B38E}" dt="2024-10-21T17:50:25.981" v="617" actId="47"/>
        <pc:sldMkLst>
          <pc:docMk/>
          <pc:sldMk cId="2769986712" sldId="3089"/>
        </pc:sldMkLst>
        <pc:spChg chg="mod">
          <ac:chgData name="Les Lofquist" userId="a458b9c1-c4c0-4e5d-88f0-add6fa49438e" providerId="ADAL" clId="{415F2526-7967-4116-9B5A-8BF46AD8B38E}" dt="2024-10-21T17:50:06.919" v="614" actId="207"/>
          <ac:spMkLst>
            <pc:docMk/>
            <pc:sldMk cId="2769986712" sldId="3089"/>
            <ac:spMk id="3" creationId="{1CD29EB3-0596-02D9-F40B-DF52AD371A58}"/>
          </ac:spMkLst>
        </pc:spChg>
      </pc:sldChg>
      <pc:sldChg chg="delSp modSp add mod">
        <pc:chgData name="Les Lofquist" userId="a458b9c1-c4c0-4e5d-88f0-add6fa49438e" providerId="ADAL" clId="{415F2526-7967-4116-9B5A-8BF46AD8B38E}" dt="2024-10-21T17:52:07.317" v="636"/>
        <pc:sldMkLst>
          <pc:docMk/>
          <pc:sldMk cId="3389097771" sldId="3089"/>
        </pc:sldMkLst>
        <pc:spChg chg="mod">
          <ac:chgData name="Les Lofquist" userId="a458b9c1-c4c0-4e5d-88f0-add6fa49438e" providerId="ADAL" clId="{415F2526-7967-4116-9B5A-8BF46AD8B38E}" dt="2024-10-21T17:51:39.287" v="630" actId="207"/>
          <ac:spMkLst>
            <pc:docMk/>
            <pc:sldMk cId="3389097771" sldId="3089"/>
            <ac:spMk id="3" creationId="{6026E4F2-FBA2-B59C-C120-AD947764D465}"/>
          </ac:spMkLst>
        </pc:spChg>
        <pc:inkChg chg="del">
          <ac:chgData name="Les Lofquist" userId="a458b9c1-c4c0-4e5d-88f0-add6fa49438e" providerId="ADAL" clId="{415F2526-7967-4116-9B5A-8BF46AD8B38E}" dt="2024-10-21T17:52:06.849" v="635"/>
          <ac:inkMkLst>
            <pc:docMk/>
            <pc:sldMk cId="3389097771" sldId="3089"/>
            <ac:inkMk id="7" creationId="{3EFC1994-9134-AC93-1A9F-68B484CCFF55}"/>
          </ac:inkMkLst>
        </pc:inkChg>
        <pc:inkChg chg="del">
          <ac:chgData name="Les Lofquist" userId="a458b9c1-c4c0-4e5d-88f0-add6fa49438e" providerId="ADAL" clId="{415F2526-7967-4116-9B5A-8BF46AD8B38E}" dt="2024-10-21T17:52:07.317" v="636"/>
          <ac:inkMkLst>
            <pc:docMk/>
            <pc:sldMk cId="3389097771" sldId="3089"/>
            <ac:inkMk id="8" creationId="{52FD7296-81B6-6B6A-719F-B21CC41ABF0A}"/>
          </ac:inkMkLst>
        </pc:inkChg>
      </pc:sldChg>
      <pc:sldChg chg="delSp modSp add mod">
        <pc:chgData name="Les Lofquist" userId="a458b9c1-c4c0-4e5d-88f0-add6fa49438e" providerId="ADAL" clId="{415F2526-7967-4116-9B5A-8BF46AD8B38E}" dt="2024-10-21T17:52:01.541" v="634"/>
        <pc:sldMkLst>
          <pc:docMk/>
          <pc:sldMk cId="1079335261" sldId="3090"/>
        </pc:sldMkLst>
        <pc:spChg chg="mod">
          <ac:chgData name="Les Lofquist" userId="a458b9c1-c4c0-4e5d-88f0-add6fa49438e" providerId="ADAL" clId="{415F2526-7967-4116-9B5A-8BF46AD8B38E}" dt="2024-10-21T17:51:56.019" v="633" actId="207"/>
          <ac:spMkLst>
            <pc:docMk/>
            <pc:sldMk cId="1079335261" sldId="3090"/>
            <ac:spMk id="3" creationId="{D1674661-6568-602F-B617-5A23268F9B4E}"/>
          </ac:spMkLst>
        </pc:spChg>
        <pc:inkChg chg="del">
          <ac:chgData name="Les Lofquist" userId="a458b9c1-c4c0-4e5d-88f0-add6fa49438e" providerId="ADAL" clId="{415F2526-7967-4116-9B5A-8BF46AD8B38E}" dt="2024-10-21T17:52:01.541" v="634"/>
          <ac:inkMkLst>
            <pc:docMk/>
            <pc:sldMk cId="1079335261" sldId="3090"/>
            <ac:inkMk id="8" creationId="{CD5B0B54-3714-6928-D8B7-661FB095AB58}"/>
          </ac:inkMkLst>
        </pc:inkChg>
      </pc:sldChg>
      <pc:sldChg chg="modSp add del mod">
        <pc:chgData name="Les Lofquist" userId="a458b9c1-c4c0-4e5d-88f0-add6fa49438e" providerId="ADAL" clId="{415F2526-7967-4116-9B5A-8BF46AD8B38E}" dt="2024-10-21T17:50:24.747" v="616" actId="47"/>
        <pc:sldMkLst>
          <pc:docMk/>
          <pc:sldMk cId="1949051893" sldId="3090"/>
        </pc:sldMkLst>
        <pc:spChg chg="mod">
          <ac:chgData name="Les Lofquist" userId="a458b9c1-c4c0-4e5d-88f0-add6fa49438e" providerId="ADAL" clId="{415F2526-7967-4116-9B5A-8BF46AD8B38E}" dt="2024-10-21T17:49:54.610" v="613" actId="207"/>
          <ac:spMkLst>
            <pc:docMk/>
            <pc:sldMk cId="1949051893" sldId="3090"/>
            <ac:spMk id="3" creationId="{2DA3BF75-8070-40D9-A0C8-AADB56679CD1}"/>
          </ac:spMkLst>
        </pc:spChg>
      </pc:sldChg>
      <pc:sldChg chg="add">
        <pc:chgData name="Les Lofquist" userId="a458b9c1-c4c0-4e5d-88f0-add6fa49438e" providerId="ADAL" clId="{415F2526-7967-4116-9B5A-8BF46AD8B38E}" dt="2024-10-21T17:51:20.664" v="628" actId="2890"/>
        <pc:sldMkLst>
          <pc:docMk/>
          <pc:sldMk cId="969650905" sldId="3091"/>
        </pc:sldMkLst>
      </pc:sldChg>
      <pc:sldChg chg="addSp delSp modSp add mod ord">
        <pc:chgData name="Les Lofquist" userId="a458b9c1-c4c0-4e5d-88f0-add6fa49438e" providerId="ADAL" clId="{415F2526-7967-4116-9B5A-8BF46AD8B38E}" dt="2024-10-21T17:53:50.685" v="659" actId="207"/>
        <pc:sldMkLst>
          <pc:docMk/>
          <pc:sldMk cId="4091858922" sldId="3092"/>
        </pc:sldMkLst>
        <pc:spChg chg="mod">
          <ac:chgData name="Les Lofquist" userId="a458b9c1-c4c0-4e5d-88f0-add6fa49438e" providerId="ADAL" clId="{415F2526-7967-4116-9B5A-8BF46AD8B38E}" dt="2024-10-21T17:53:50.685" v="659" actId="207"/>
          <ac:spMkLst>
            <pc:docMk/>
            <pc:sldMk cId="4091858922" sldId="3092"/>
            <ac:spMk id="3" creationId="{E1213B46-6CFC-8613-425F-2E19A3A09CC6}"/>
          </ac:spMkLst>
        </pc:spChg>
        <pc:picChg chg="add del">
          <ac:chgData name="Les Lofquist" userId="a458b9c1-c4c0-4e5d-88f0-add6fa49438e" providerId="ADAL" clId="{415F2526-7967-4116-9B5A-8BF46AD8B38E}" dt="2024-10-21T17:53:10.960" v="654" actId="22"/>
          <ac:picMkLst>
            <pc:docMk/>
            <pc:sldMk cId="4091858922" sldId="3092"/>
            <ac:picMk id="4" creationId="{EB46BAA3-B4EA-D3C2-53DB-99C9FF5461AF}"/>
          </ac:picMkLst>
        </pc:picChg>
      </pc:sldChg>
      <pc:sldChg chg="addSp modSp add mod ord">
        <pc:chgData name="Les Lofquist" userId="a458b9c1-c4c0-4e5d-88f0-add6fa49438e" providerId="ADAL" clId="{415F2526-7967-4116-9B5A-8BF46AD8B38E}" dt="2024-10-21T19:45:26.687" v="953" actId="404"/>
        <pc:sldMkLst>
          <pc:docMk/>
          <pc:sldMk cId="2817680315" sldId="3093"/>
        </pc:sldMkLst>
        <pc:spChg chg="mod">
          <ac:chgData name="Les Lofquist" userId="a458b9c1-c4c0-4e5d-88f0-add6fa49438e" providerId="ADAL" clId="{415F2526-7967-4116-9B5A-8BF46AD8B38E}" dt="2024-10-21T18:27:45.414" v="704" actId="6549"/>
          <ac:spMkLst>
            <pc:docMk/>
            <pc:sldMk cId="2817680315" sldId="3093"/>
            <ac:spMk id="3" creationId="{4D8031EE-E7DE-107E-6A95-BE0522B057BA}"/>
          </ac:spMkLst>
        </pc:spChg>
        <pc:spChg chg="add mod">
          <ac:chgData name="Les Lofquist" userId="a458b9c1-c4c0-4e5d-88f0-add6fa49438e" providerId="ADAL" clId="{415F2526-7967-4116-9B5A-8BF46AD8B38E}" dt="2024-10-21T19:45:26.687" v="953" actId="404"/>
          <ac:spMkLst>
            <pc:docMk/>
            <pc:sldMk cId="2817680315" sldId="3093"/>
            <ac:spMk id="4" creationId="{59D53FFD-9477-ED52-E18F-C2A7041CE5C9}"/>
          </ac:spMkLst>
        </pc:spChg>
      </pc:sldChg>
      <pc:sldChg chg="modSp add mod">
        <pc:chgData name="Les Lofquist" userId="a458b9c1-c4c0-4e5d-88f0-add6fa49438e" providerId="ADAL" clId="{415F2526-7967-4116-9B5A-8BF46AD8B38E}" dt="2024-10-21T18:28:59.227" v="717"/>
        <pc:sldMkLst>
          <pc:docMk/>
          <pc:sldMk cId="2858233476" sldId="3094"/>
        </pc:sldMkLst>
        <pc:spChg chg="mod">
          <ac:chgData name="Les Lofquist" userId="a458b9c1-c4c0-4e5d-88f0-add6fa49438e" providerId="ADAL" clId="{415F2526-7967-4116-9B5A-8BF46AD8B38E}" dt="2024-10-21T18:28:59.227" v="717"/>
          <ac:spMkLst>
            <pc:docMk/>
            <pc:sldMk cId="2858233476" sldId="3094"/>
            <ac:spMk id="4" creationId="{75937DDE-C796-BE92-D64D-24DD272AB421}"/>
          </ac:spMkLst>
        </pc:spChg>
      </pc:sldChg>
      <pc:sldChg chg="add ord">
        <pc:chgData name="Les Lofquist" userId="a458b9c1-c4c0-4e5d-88f0-add6fa49438e" providerId="ADAL" clId="{415F2526-7967-4116-9B5A-8BF46AD8B38E}" dt="2024-10-21T18:33:34.770" v="846"/>
        <pc:sldMkLst>
          <pc:docMk/>
          <pc:sldMk cId="2263751545" sldId="3095"/>
        </pc:sldMkLst>
      </pc:sldChg>
      <pc:sldChg chg="add ord replId">
        <pc:chgData name="Les Lofquist" userId="a458b9c1-c4c0-4e5d-88f0-add6fa49438e" providerId="ADAL" clId="{415F2526-7967-4116-9B5A-8BF46AD8B38E}" dt="2024-10-21T18:33:34.770" v="846"/>
        <pc:sldMkLst>
          <pc:docMk/>
          <pc:sldMk cId="2697897062" sldId="3096"/>
        </pc:sldMkLst>
      </pc:sldChg>
      <pc:sldChg chg="add">
        <pc:chgData name="Les Lofquist" userId="a458b9c1-c4c0-4e5d-88f0-add6fa49438e" providerId="ADAL" clId="{415F2526-7967-4116-9B5A-8BF46AD8B38E}" dt="2024-10-21T19:39:46.337" v="870" actId="2890"/>
        <pc:sldMkLst>
          <pc:docMk/>
          <pc:sldMk cId="4239666631" sldId="309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2.309"/>
    </inkml:context>
    <inkml:brush xml:id="br0">
      <inkml:brushProperty name="width" value="0.2" units="cm"/>
      <inkml:brushProperty name="height" value="0.2" units="cm"/>
      <inkml:brushProperty name="color" value="#FFFF00"/>
    </inkml:brush>
  </inkml:definitions>
  <inkml:trace contextRef="#ctx0" brushRef="#br0">0 725 13560 0 0,'0'0'306'0'0,"2"-1"46"0"0,80-20 472 0 0,44 1-859 0 0,-34 6 22 0 0,345-83 1020 0 0,9-3-667 0 0,-105 39 322 0 0,67-12 38 0 0,1207-148 956 0 0,-553 141-1046 0 0,-842 68-518 0 0,782-10 225 0 0,-657 20-150 0 0,461 8 329 0 0,-115 15-33 0 0,-347-10-218 0 0,1159 66 1365 0 0,-1321-62-1390 0 0,248 21 269 0 0,-5 23-211 0 0,-342-44-255 0 0,80 15 5 0 0,-116-19-278 0 0,62 23 0 0 0,-106-33 165 0 0,0 0 1 0 0,0 1-1 0 0,-1-1 1 0 0,1 1 0 0 0,0 0-1 0 0,3 3 1 0 0,-5-5 49 0 0,-1 1 17 0 0,0-1 0 0 0,0 0-1 0 0,0 0 1 0 0,0 0 0 0 0,0 1-1 0 0,0-1 1 0 0,0 0 0 0 0,0 0-1 0 0,0 0 1 0 0,0 1 0 0 0,0-1 0 0 0,0 0-1 0 0,0 0 1 0 0,-1 1 0 0 0,1-1-1 0 0,0 0 1 0 0,0 0 0 0 0,0 0-1 0 0,0 0 1 0 0,0 1 0 0 0,0-1-1 0 0,0 0 1 0 0,-1 0 0 0 0,1 0 0 0 0,0 0-1 0 0,0 1 1 0 0,0-1 0 0 0,-1 0-1 0 0,1 0 1 0 0,0 0 0 0 0,0 0-1 0 0,0 0 1 0 0,0 0 0 0 0,-1 0-1 0 0,1 0 1 0 0,-8 5-252 0 0,4-4 96 0 0,-1 1 0 0 0,0-1 1 0 0,0 0-1 0 0,0 0 0 0 0,1-1 0 0 0,-9 0 1 0 0,-3 1-767 0 0,-28 3-4085 0 0,-11-3-1504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7.719"/>
    </inkml:context>
    <inkml:brush xml:id="br0">
      <inkml:brushProperty name="width" value="0.2" units="cm"/>
      <inkml:brushProperty name="height" value="0.2" units="cm"/>
      <inkml:brushProperty name="color" value="#FFFF00"/>
    </inkml:brush>
  </inkml:definitions>
  <inkml:trace contextRef="#ctx0" brushRef="#br0">252 53 19199 0 0,'-1'-1'78'0'0,"0"-1"-1"0"0,1 1 1 0 0,-1-1 0 0 0,0 1-1 0 0,-1-1 1 0 0,1 1-1 0 0,0-1 1 0 0,0 1-1 0 0,0 0 1 0 0,-1 0-1 0 0,1-1 1 0 0,-1 1-1 0 0,-2-1 1 0 0,-24-11 206 0 0,5 3-235 0 0,21 9 29 0 0,-1-1-1 0 0,0 1 1 0 0,0 0 0 0 0,0 0-1 0 0,0 0 1 0 0,0 0 0 0 0,0 1-1 0 0,0-1 1 0 0,0 1 0 0 0,0 0-1 0 0,-1 0 1 0 0,1 0 0 0 0,0 0-1 0 0,0 0 1 0 0,0 1 0 0 0,0-1-1 0 0,0 1 1 0 0,0 0 0 0 0,0 0-1 0 0,0 0 1 0 0,0 0 0 0 0,0 1-1 0 0,0-1 1 0 0,1 1 0 0 0,-1 0-1 0 0,0-1 1 0 0,1 1 0 0 0,0 0-1 0 0,-1 1 1 0 0,1-1 0 0 0,-3 4-1 0 0,-4 6-68 0 0,1-1 0 0 0,0 1-1 0 0,1 0 1 0 0,0 1 0 0 0,1 0 0 0 0,1 0-1 0 0,0 0 1 0 0,-5 23 0 0 0,3-2-11 0 0,1-1-1 0 0,-1 53 1 0 0,5 21 102 0 0,4 0 0 0 0,32 207 0 0 0,41 64 328 0 0,-36-201-266 0 0,17 68-96 0 0,130 578 537 0 0,-135-585-411 0 0,-16-56-67 0 0,11 41 35 0 0,-31-159-137 0 0,55 225 186 0 0,20-8-371 0 0,-78-251-212 0 0,0-1 1 0 0,2 0 0 0 0,32 50-1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4.525"/>
    </inkml:context>
    <inkml:brush xml:id="br0">
      <inkml:brushProperty name="width" value="0.1" units="cm"/>
      <inkml:brushProperty name="height" value="0.1" units="cm"/>
      <inkml:brushProperty name="color" value="#E71224"/>
    </inkml:brush>
  </inkml:definitions>
  <inkml:trace contextRef="#ctx0" brushRef="#br0">1 0 20183 0 0,'0'0'2296'0'0,"0"2"-1922"0"0,0 1-330 0 0,-1 2-65 0 0,1-1 0 0 0,1 1 0 0 0,-1 0-1 0 0,0-1 1 0 0,1 1 0 0 0,0-1 0 0 0,2 6-1 0 0,-1-7-19 0 0,-1 1 0 0 0,0-1-1 0 0,0 0 1 0 0,0 0-1 0 0,0 7 1 0 0,3 10-143 0 0,9 24 114 0 0,8 54-1 0 0,-13-54 72 0 0,7 59 140 0 0,-1-10-94 0 0,42 234-38 0 0,-12-67-102 0 0,-14-129-226 0 0,-11-55-431 0 0,-11-45-689 0 0,2 0 0 0 0,21 46 0 0 0,-20-55-338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4.853"/>
    </inkml:context>
    <inkml:brush xml:id="br0">
      <inkml:brushProperty name="width" value="0.1" units="cm"/>
      <inkml:brushProperty name="height" value="0.1" units="cm"/>
      <inkml:brushProperty name="color" value="#E71224"/>
    </inkml:brush>
  </inkml:definitions>
  <inkml:trace contextRef="#ctx0" brushRef="#br0">5 0 19783 0 0,'0'0'852'0'0,"-1"3"-704"0"0,0 0-117 0 0,0 0 0 0 0,1 0 0 0 0,-1 0 0 0 0,1 0 0 0 0,0 1 0 0 0,0-1 0 0 0,0 0-1 0 0,0 0 1 0 0,1 1 0 0 0,-1-1 0 0 0,1 0 0 0 0,0 0 0 0 0,0 0 0 0 0,0 0 0 0 0,0 0 0 0 0,0 0-1 0 0,1 0 1 0 0,-1 0 0 0 0,1-1 0 0 0,0 1 0 0 0,0 0 0 0 0,3 2 0 0 0,0 1 36 0 0,1 0-1 0 0,-1 0 1 0 0,1-1 0 0 0,1 0 0 0 0,-1 0 0 0 0,1-1 0 0 0,0 0-1 0 0,9 5 1 0 0,2-1-67 0 0,0 0 0 0 0,0-1 0 0 0,1-1 0 0 0,0-1 0 0 0,23 3 0 0 0,-13-4-7 0 0,15 1 103 0 0,69 0-1 0 0,-65-7 74 0 0,76-14 0 0 0,-97 10-518 0 0,1-1 0 0 0,-1-1 0 0 0,-1-1 0 0 0,30-16 1 0 0,-11 1-1470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5.517"/>
    </inkml:context>
    <inkml:brush xml:id="br0">
      <inkml:brushProperty name="width" value="0.1" units="cm"/>
      <inkml:brushProperty name="height" value="0.1" units="cm"/>
      <inkml:brushProperty name="color" value="#E71224"/>
    </inkml:brush>
  </inkml:definitions>
  <inkml:trace contextRef="#ctx0" brushRef="#br0">0 70 17807 0 0,'0'0'2420'0'0,"1"-7"-618"0"0,1 3-1816 0 0,0 0 1 0 0,0 0 0 0 0,0 0 0 0 0,0 1 0 0 0,1-1 0 0 0,0 1-1 0 0,-1 0 1 0 0,1 0 0 0 0,0 0 0 0 0,1 0 0 0 0,-1 0-1 0 0,0 1 1 0 0,1 0 0 0 0,0-1 0 0 0,-1 1 0 0 0,1 0 0 0 0,0 1-1 0 0,0-1 1 0 0,0 1 0 0 0,0 0 0 0 0,0 0 0 0 0,1 0-1 0 0,5 0 1 0 0,10-1 35 0 0,-1 2-1 0 0,1 0 0 0 0,37 5 1 0 0,-28-2 81 0 0,48 2 145 0 0,45 6-2 0 0,-87-6-219 0 0,-21-4-10 0 0,0 1-1 0 0,16 4 0 0 0,-17-2-30 0 0,-5-2 4 0 0,-1 0 0 0 0,1 1-1 0 0,-1-1 1 0 0,0 2 0 0 0,7 3-1 0 0,-11-5 12 0 0,-1 0-1 0 0,1 0 1 0 0,-1 0 0 0 0,0 0-1 0 0,0 1 1 0 0,0-1-1 0 0,0 1 1 0 0,0-1 0 0 0,0 1-1 0 0,-1 0 1 0 0,1 0-1 0 0,-1 0 1 0 0,0 0-1 0 0,0 0 1 0 0,1 5 0 0 0,0 1 4 0 0,-1-1 0 0 0,0 1 1 0 0,-1 0-1 0 0,0-1 1 0 0,0 1-1 0 0,0 0 0 0 0,-1-1 1 0 0,-1 1-1 0 0,-4 14 1 0 0,-1 1-31 0 0,-2-1-1 0 0,-13 25 1 0 0,-73 110 140 0 0,74-126-56 0 0,-119 153 321 0 0,103-140-278 0 0,-1 1 13 0 0,-27 36-27 0 0,59-74-182 0 0,0-1 0 0 0,0 1 0 0 0,0-1-1 0 0,-13 11 1 0 0,17-17-514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5.853"/>
    </inkml:context>
    <inkml:brush xml:id="br0">
      <inkml:brushProperty name="width" value="0.1" units="cm"/>
      <inkml:brushProperty name="height" value="0.1" units="cm"/>
      <inkml:brushProperty name="color" value="#E71224"/>
    </inkml:brush>
  </inkml:definitions>
  <inkml:trace contextRef="#ctx0" brushRef="#br0">12 1 26847 0 0,'0'0'768'0'0,"0"15"152"0"0,-6-4-736 0 0,6 2-184 0 0,0 2 0 0 0,-5-4 112 0 0,5-2 80 0 0,5 6-96 0 0,1-10-2264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8:58:46.327"/>
    </inkml:context>
    <inkml:brush xml:id="br0">
      <inkml:brushProperty name="width" value="0.1" units="cm"/>
      <inkml:brushProperty name="height" value="0.1" units="cm"/>
      <inkml:brushProperty name="color" value="#E71224"/>
    </inkml:brush>
  </inkml:definitions>
  <inkml:trace contextRef="#ctx0" brushRef="#br0">2703 133 4176 0 0,'0'0'91'0'0,"0"0"11"0"0,-2 1 12 0 0,-5 2-10 0 0,-1 0-67 0 0,7-2 42 0 0,-2-2 37 0 0,-1 0-93 0 0,-6 9 114 0 0,8-7-84 0 0,2-1 19 0 0,0 0 33 0 0,0 0 14 0 0,0 0 1 0 0,0 0-6 0 0,-4 19 333 0 0,6-14-376 0 0,0-1-1 0 0,0 0 1 0 0,0 0 0 0 0,1 0-1 0 0,-1 0 1 0 0,1-1 0 0 0,0 1-1 0 0,1 0-70 0 0,-2-2 46 0 0,0 0-1 0 0,0-1 0 0 0,0 1 1 0 0,0 0-1 0 0,0-1 0 0 0,0 0 1 0 0,0 0-1 0 0,0 1 0 0 0,0-1 1 0 0,1-1-1 0 0,-1 1 0 0 0,1 0 1 0 0,-1 0-1 0 0,0-1 0 0 0,1 1 1 0 0,-1-1-1 0 0,2 0-45 0 0,32 4 627 0 0,-7 0-135 0 0,-5-1-173 0 0,-1 0-12 0 0,1-1 0 0 0,-1-1 0 0 0,9-2-307 0 0,63-8 466 0 0,47-3-68 0 0,242 5-285 0 0,-283 2-227 0 0,-61 2 131 0 0,1 2 0 0 0,0 1 0 0 0,19 4-17 0 0,-22-1 22 0 0,-1-1 0 0 0,38-5-22 0 0,2 1 10 0 0,-13 0 105 0 0,20-6-115 0 0,-21 2 167 0 0,21 2-167 0 0,182-3 254 0 0,62 7-126 0 0,-278 2-128 0 0,-29-1 0 0 0,0 0 0 0 0,6-2 0 0 0,238-23 12 0 0,-135 14 49 0 0,-41 4-52 0 0,-55 5 35 0 0,0 1 0 0 0,8 3-44 0 0,31-1 48 0 0,176-2 251 0 0,-213-1-251 0 0,0-2 0 0 0,3-3-48 0 0,-2 1 136 0 0,-1 2 0 0 0,5 1-136 0 0,20 1 95 0 0,-20 0 74 0 0,30 3-169 0 0,93 2 118 0 0,-127-5-105 0 0,158-2 144 0 0,-70-3 65 0 0,2 0-207 0 0,-45 4 71 0 0,-26 0-54 0 0,42 5-32 0 0,-52-1 0 0 0,-26-2 0 0 0,0 1 0 0 0,0 0 0 0 0,109 10 88 0 0,-54-6-48 0 0,-21-3-40 0 0,11 1 0 0 0,-37 0 83 0 0,0-1 0 0 0,1-2 0 0 0,-1-1 0 0 0,0-1 1 0 0,15-4-84 0 0,84-6 120 0 0,-81 7-88 0 0,-1 3 0 0 0,11 1-32 0 0,157 4 0 0 0,-171-1 0 0 0,-28 0 0 0 0,1-2 0 0 0,-1 1 0 0 0,1-2 0 0 0,30-2 0 0 0,-24 3 0 0 0,-1-2 0 0 0,1-1 0 0 0,0 0 0 0 0,5-1 31 0 0,0 0 0 0 0,1 2 1 0 0,6 1-32 0 0,2 0 302 0 0,14-3-302 0 0,-5-1 115 0 0,5 3-115 0 0,-11 0 115 0 0,32-6-115 0 0,29-4 54 0 0,-19 3-54 0 0,-12 1 0 0 0,-3 2 0 0 0,0 2 0 0 0,32 4 0 0 0,73-5 0 0 0,-69 0 15 0 0,-28 2 188 0 0,16-6-203 0 0,-70 7 19 0 0,12-4 28 0 0,0 3 0 0 0,0 0 0 0 0,0 2 0 0 0,1 1 0 0 0,8 3-47 0 0,-6 0 0 0 0,27-1 0 0 0,-31-2 0 0 0,0 2 0 0 0,15 3 0 0 0,-23-2 0 0 0,1-1 0 0 0,6-1 0 0 0,22 1 0 0 0,24 0 0 0 0,-14 0 0 0 0,64-1-1 0 0,-68-2 92 0 0,46-2 75 0 0,13-5-166 0 0,-90 7-32 0 0,0 1 0 0 0,-1 2 0 0 0,24 4 32 0 0,-47-6 0 0 0,38 1-2 0 0,-35-2 9 0 0,1 1-1 0 0,0 0 0 0 0,0 0 0 0 0,-1 0 0 0 0,1 1 0 0 0,0 0 0 0 0,-1 0 0 0 0,1 0 0 0 0,0 1 1 0 0,2 1-7 0 0,9 6 11 0 0,-12-6-11 0 0,0 0 0 0 0,1 0 0 0 0,-1 0 0 0 0,1-1 0 0 0,0 0 0 0 0,0 0 0 0 0,0 0 0 0 0,0-1 0 0 0,0 0 1 0 0,1 0-1 0 0,12 3 0 0 0,-5 0 0 0 0,0-1 0 0 0,0 1 0 0 0,0 0 0 0 0,0 1 0 0 0,0 1 0 0 0,-1 0 0 0 0,4 2 0 0 0,-16-7 0 0 0,0 0 0 0 0,1-1 0 0 0,-1 1 0 0 0,0 0 0 0 0,0 0 0 0 0,0 0 0 0 0,0-1 0 0 0,0 1 0 0 0,0 0 0 0 0,0 0 0 0 0,-1 1 0 0 0,1-1 0 0 0,0 1 0 0 0,7 10 0 0 0,-7-12 0 0 0,-1 0 0 0 0,1 1 0 0 0,-1-1 0 0 0,1 1 0 0 0,-1 0 0 0 0,1-1 0 0 0,-1 1 0 0 0,0-1 0 0 0,1 1 0 0 0,-1 0 0 0 0,0-1 0 0 0,0 1 0 0 0,1-1 0 0 0,-1 1 0 0 0,0 0 0 0 0,0 0 0 0 0,0-1 0 0 0,0 1 0 0 0,0 0 0 0 0,0-1 0 0 0,0 1 0 0 0,0 0 0 0 0,0-1 0 0 0,0 1 0 0 0,0 0 0 0 0,0 2 0 0 0,3 9 0 0 0,-2-9 0 0 0,0-1 0 0 0,0 0 0 0 0,-1 1 0 0 0,1-1 0 0 0,-1 1 0 0 0,1-1 0 0 0,-1 2 0 0 0,1 21 0 0 0,2 1 0 0 0,4 18 0 0 0,1 11 0 0 0,-4-31-45 0 0,2 0 0 0 0,0 0 0 0 0,8 17 45 0 0,-4-10-89 0 0,5 23 89 0 0,-12-38 0 0 0,5 21 0 0 0,-1 0 0 0 0,-2 0 0 0 0,-1 31 0 0 0,-4-52 0 0 0,0 36 0 0 0,-4 17 0 0 0,3-43 0 0 0,1 27 0 0 0,1-18 0 0 0,8 142 84 0 0,-9-128-116 0 0,1-6 38 0 0,-2 1 0 0 0,-3 9-6 0 0,-1 3 0 0 0,4-44 0 0 0,1 0 0 0 0,0 0 0 0 0,1 0 0 0 0,1 7 0 0 0,0 23 0 0 0,-1-33-1 0 0,0-1 0 0 0,0 0 1 0 0,0 0-1 0 0,2 3 1 0 0,-1-3 3 0 0,0 1 1 0 0,-1-1-1 0 0,0 1 0 0 0,0 3-3 0 0,8 69 54 0 0,-4 126-22 0 0,-4-194-32 0 0,0 1 0 0 0,1-1 0 0 0,1 1 0 0 0,3 8 0 0 0,-1-2 0 0 0,11 30 64 0 0,-12-33-30 0 0,0 2 83 0 0,-1 1 0 0 0,-1 0 0 0 0,0 8-117 0 0,3 46 200 0 0,-1 3-545 0 0,-2-45 723 0 0,3 24-378 0 0,-1-24 14 0 0,-1 23-14 0 0,-2-42 0 0 0,1 1 0 0 0,0-1 0 0 0,1 1 0 0 0,1-1 0 0 0,0 0 0 0 0,0 0 0 0 0,4 6 0 0 0,18 28-59 0 0,-17-32 65 0 0,-1 1 0 0 0,0 0 0 0 0,-2 0 0 0 0,1 1-6 0 0,0 21 32 0 0,-2-12 11 0 0,-4-19-43 0 0,0 0 0 0 0,-1 0 0 0 0,1 0 0 0 0,-2 2 0 0 0,3 24 0 0 0,-1-28-14 0 0,0 0 0 0 0,-1 1 0 0 0,0-1 0 0 0,0 1 0 0 0,-1 3 14 0 0,0-3-18 0 0,1 1 0 0 0,0-1-1 0 0,0 1 1 0 0,0-1 0 0 0,1 0-1 0 0,0 1 1 0 0,0-1 0 0 0,2 3 18 0 0,4 19 2 0 0,-6-19 5 0 0,1 0 1 0 0,1 0-1 0 0,-1 0 0 0 0,2-1 0 0 0,-1 1 1 0 0,1-1-1 0 0,3 4-7 0 0,-2-3 11 0 0,-1-1-1 0 0,0 2 1 0 0,0-1 0 0 0,-1 0 0 0 0,0 1 0 0 0,2 7-11 0 0,-2-3 31 0 0,1 0 1 0 0,6 12-32 0 0,-6-17 25 0 0,0 2 0 0 0,0-1 0 0 0,-1 0 1 0 0,-1 1-1 0 0,0-1 0 0 0,0 1 0 0 0,-1 0 0 0 0,0-1 1 0 0,-1 4-26 0 0,3 19 69 0 0,-2-26-70 0 0,0 0 0 0 0,0 0 0 0 0,-1 0 1 0 0,0 1-1 0 0,0-1 0 0 0,-1 0 1 0 0,0 1 0 0 0,0-2 0 0 0,0 0 0 0 0,1 0 0 0 0,0 1 0 0 0,0-1 0 0 0,0 0 0 0 0,1 1 0 0 0,1 18 0 0 0,7 57 0 0 0,-9-73 9 0 0,0 0 0 0 0,0 0 0 0 0,-1 0 0 0 0,-1 0 0 0 0,1 0 0 0 0,-1-1 1 0 0,-1 3-10 0 0,1-5 10 0 0,1 0 0 0 0,0 0 0 0 0,0-1 1 0 0,0 1-1 0 0,1 0 0 0 0,0 0 0 0 0,0 3-10 0 0,0-3 14 0 0,0 1-1 0 0,0 0 0 0 0,-1 0 1 0 0,0-1-1 0 0,-1 5-13 0 0,-11 46 54 0 0,6-12-54 0 0,5-25 0 0 0,-2 0 0 0 0,-2 7 0 0 0,3-12 0 0 0,1 0 0 0 0,1 1-1 0 0,0-1 1 0 0,1 0 0 0 0,1 14 0 0 0,1 8 1 0 0,1 13 34 0 0,-1-38-1 0 0,-1 0-1 0 0,-1 0 0 0 0,0 0 1 0 0,0 0-1 0 0,-1 0-33 0 0,0 17 21 0 0,1-23-9 0 0,0 0-1 0 0,-1 0 0 0 0,1 0 0 0 0,-1 0 0 0 0,-1 4-11 0 0,-2 5 24 0 0,1 1-1 0 0,0 8-23 0 0,-6 27 17 0 0,-9 46 37 0 0,15-84-47 0 0,2 0 0 0 0,0 0 0 0 0,0 0-1 0 0,1 1 1 0 0,1-1-7 0 0,-1 13 40 0 0,0-8-40 0 0,-1-3 0 0 0,1 0 0 0 0,1 0 0 0 0,0 0 0 0 0,1 0 0 0 0,0 0 0 0 0,2 0 0 0 0,1 4 0 0 0,1-1 0 0 0,-1 0 0 0 0,-1 0 0 0 0,-1 0 0 0 0,0 1 0 0 0,-2 0 0 0 0,0-1 0 0 0,-1 13 0 0 0,0-4 1 0 0,1-9 26 0 0,-1-1 0 0 0,-1 1 0 0 0,0 0 0 0 0,-2-1 0 0 0,-2 13-27 0 0,2-17 0 0 0,0 0 0 0 0,2 1 0 0 0,-1 13 0 0 0,-2 15 0 0 0,3-34 0 0 0,1 0 0 0 0,0 0 0 0 0,0 1 0 0 0,1-1 0 0 0,0-1 0 0 0,1 6 0 0 0,3 28 0 0 0,-4-30-1 0 0,0 0-1 0 0,0 0 1 0 0,3 7 1 0 0,-2-7 19 0 0,0 0 1 0 0,0 0-1 0 0,-1 7-19 0 0,1 21 10 0 0,4 19-10 0 0,-4-38 0 0 0,0 8 0 0 0,0 0 0 0 0,-2 0 0 0 0,-1 0 0 0 0,-2 7 0 0 0,1 0 0 0 0,2-22 0 0 0,0 1 0 0 0,-2-2 0 0 0,1 2 0 0 0,-6 28 0 0 0,3 0 0 0 0,1 0 0 0 0,3 30 0 0 0,-1-57 0 0 0,-1 0 0 0 0,0 0 0 0 0,0 0 0 0 0,-2 1 0 0 0,-4 27 0 0 0,-6 17 0 0 0,-3-4-12 0 0,17-55 10 0 0,0 1 0 0 0,0-1-1 0 0,0 0 1 0 0,-1 0-1 0 0,1 1 1 0 0,0-1-1 0 0,0 0 1 0 0,-1 0-1 0 0,1 1 1 0 0,-1-1-1 0 0,1 0 1 0 0,-1 0 0 0 0,1 0-1 0 0,-1 0 1 0 0,0 0-1 0 0,0 0 1 0 0,0 0-1 0 0,1 0 1 0 0,-1 0-1 0 0,0 0 1 0 0,0 0-1 0 0,0-1 1 0 0,-1 1 2 0 0,-2 3-4 0 0,-8 6 4 0 0,0 0 0 0 0,0 0 0 0 0,-1-1 0 0 0,-1-1 0 0 0,-6 4 0 0 0,16-11 2 0 0,1 1-1 0 0,0-1 1 0 0,0-1-1 0 0,-1 1 1 0 0,1 0-1 0 0,0-1 1 0 0,-1 0-1 0 0,1 0 1 0 0,0 0-1 0 0,-1 0 1 0 0,1 0-1 0 0,-1-1 0 0 0,1 1 1 0 0,-1-1-2 0 0,-12-3 46 0 0,0-1 0 0 0,-7-3-46 0 0,6 2 23 0 0,-21-5 35 0 0,24 7-37 0 0,0 0 1 0 0,0-1 0 0 0,1 0-1 0 0,-10-6-21 0 0,-2-2 60 0 0,0 2-1 0 0,-2 1 0 0 0,1 1 0 0 0,-18-4-59 0 0,-113-20 403 0 0,156 33-403 0 0,-76-8 0 0 0,28 3 0 0 0,-102-4 0 0 0,95 7 0 0 0,-184-7 0 0 0,10 7-376 0 0,123 3 759 0 0,0-1-373 0 0,-215 4-259 0 0,277-4 52 0 0,-31-3 197 0 0,15-1 160 0 0,-24 1 90 0 0,-113-2-215 0 0,86 1-633 0 0,-49-12 598 0 0,22 3-18 0 0,-344-23 18 0 0,441 33 0 0 0,-117-6 0 0 0,-151 4-53 0 0,224 3 41 0 0,-37 0 13 0 0,-215 6-50 0 0,250-4 34 0 0,36 0-6 0 0,-182 5-22 0 0,-382 47-21 0 0,406-35 64 0 0,106-8 0 0 0,-87-6 0 0 0,158-3 0 0 0,-213-9 11 0 0,156 8 44 0 0,-103 3-57 0 0,-43 17-62 0 0,-40 17 64 0 0,124-20 0 0 0,45-7 0 0 0,-57 4 0 0 0,128-10 0 0 0,-15-2 0 0 0,-21 3 0 0 0,-174 13-10 0 0,211-15-45 0 0,-17 5 55 0 0,-26 2 1 0 0,-34-5-57 0 0,30-2 48 0 0,-71 11 8 0 0,65-2-32 0 0,-1-4 0 0 0,-30-3 32 0 0,-27-7 88 0 0,130 2-88 0 0,0 0 0 0 0,0-2 0 0 0,-10-2 0 0 0,12 2 0 0 0,1 1 0 0 0,-1 0 0 0 0,0 0 0 0 0,0 2 0 0 0,-3 0 0 0 0,-34 1-18 0 0,-11-2 18 0 0,-44 1-54 0 0,27 0 38 0 0,54-1 4 0 0,-1 1 0 0 0,0 1 0 0 0,0 1 0 0 0,-8 3 12 0 0,-31 8 0 0 0,12-3 0 0 0,-20 7 0 0 0,51-12-15 0 0,-1 0-1 0 0,-8-1 16 0 0,-20 4-33 0 0,51-8 33 0 0,-51 10 0 0 0,-16 7 0 0 0,51-13 0 0 0,0-1 0 0 0,0 0 0 0 0,-5-1 0 0 0,-11 2 0 0 0,8-1 0 0 0,-19-1 0 0 0,-12 1 1 0 0,38-3-2 0 0,1 1 1 0 0,-9-2 0 0 0,8 0 0 0 0,1 1 0 0 0,-8 1 0 0 0,13-1 0 0 0,1 0 0 0 0,-1-1 0 0 0,1 0 0 0 0,0-1 0 0 0,-1 0 0 0 0,-3-1 0 0 0,-1-1 0 0 0,0 1 0 0 0,-11 0 0 0 0,-9 0 0 0 0,0 1 0 0 0,0 1 0 0 0,-33 3 0 0 0,24 5 0 0 0,31-4 0 0 0,1-1 0 0 0,0 0 0 0 0,-1-1 0 0 0,1-1 0 0 0,-11 0 0 0 0,-18-4 0 0 0,-8 0 0 0 0,1-3 0 0 0,-27-7 0 0 0,37 6-34 0 0,-1 2-1 0 0,0 1 0 0 0,0 1 1 0 0,-28 3 34 0 0,-70-2-150 0 0,124 2 119 0 0,1 0-1 0 0,-13-3 32 0 0,6-3 0 0 0,16 6 0 0 0,1 0 0 0 0,-1-1 0 0 0,1 1 0 0 0,0-1 0 0 0,-1 0 0 0 0,1 1 0 0 0,0-1 0 0 0,0 0 0 0 0,0 0 0 0 0,1-1 0 0 0,-1 1 0 0 0,0 0 0 0 0,1-1 0 0 0,-1 1-1 0 0,-4-7 1 0 0,-2 0 0 0 0,-7-13 1 0 0,5 2-1 0 0,8 15 0 0 0,-1 1 0 0 0,1-1 0 0 0,0 0 0 0 0,1 0 0 0 0,-1 0 0 0 0,0-3 0 0 0,2 5 0 0 0,-8-34 0 0 0,2-1 0 0 0,2 0 0 0 0,1-14 0 0 0,8-154 0 0 0,0 93 0 0 0,-1-74 0 0 0,-2 60 0 0 0,-3-114 0 0 0,0 212 0 0 0,0 8 0 0 0,0-1 0 0 0,-1-1 0 0 0,-8-57 15 0 0,7 39 9 0 0,-3 0 1 0 0,-4-11-25 0 0,-34-146 63 0 0,38 166-63 0 0,1 1 1 0 0,0-14-1 0 0,-3-30-1 0 0,-1 3 2 0 0,3-7-1 0 0,3 41-1 0 0,1-66 2 0 0,0 4-1 0 0,0 2-1 0 0,3 64 1 0 0,-2 0 1 0 0,-1 0-1 0 0,-4-17 0 0 0,-13-67-1 0 0,7 28 1 0 0,3 43 0 0 0,2-2 1 0 0,2-14-1 0 0,-6-44-1 0 0,-45-187 2 0 0,47 250-2 0 0,5 19 2 0 0,1-2-1 0 0,1-1 0 0 0,-2-21-1 0 0,3 26 1 0 0,0 1 0 0 0,2-7 0 0 0,-1-3 0 0 0,3-16 0 0 0,-1 31 0 0 0,-2 0 0 0 0,0-1 0 0 0,-1-4 0 0 0,-8-111 0 0 0,3 104 0 0 0,4 23 0 0 0,0-1 0 0 0,1 0 0 0 0,0 1 0 0 0,0-1 0 0 0,1 0 1 0 0,-1-1-1 0 0,0 1 0 0 0,0-1 0 0 0,0 1 0 0 0,-1 0 0 0 0,-1 0 0 0 0,-1-4 0 0 0,1 3 0 0 0,1 1 0 0 0,0 0 0 0 0,0-1 0 0 0,0 1 0 0 0,1-1 0 0 0,0-5 0 0 0,0-45-23 0 0,1-3 45 0 0,3-30-22 0 0,4 19 0 0 0,-4-20 0 0 0,-3 80 0 0 0,-2-1 0 0 0,1 1 0 0 0,-2-2 0 0 0,-3-24 0 0 0,4 20 0 0 0,-1 0 0 0 0,-2 0 0 0 0,-3-10 0 0 0,3 13 0 0 0,1 0 0 0 0,1 0 0 0 0,0 0 0 0 0,1-1 0 0 0,0-8 0 0 0,-7-85 0 0 0,0 40 0 0 0,8 61-10 0 0,0 1-1 0 0,0-1 0 0 0,-1 0 1 0 0,0 0-1 0 0,0 1 0 0 0,-2-4 11 0 0,-7-26 0 0 0,9 30 0 0 0,0 1 0 0 0,0-1 0 0 0,-1 0 0 0 0,0 1 0 0 0,0 0 0 0 0,-3-5 0 0 0,0 1 1 0 0,-8-27-2 0 0,12 29 1 0 0,0 1 0 0 0,0-1 0 0 0,0 1 0 0 0,1-1 0 0 0,0 1 0 0 0,1-1 0 0 0,0 0 0 0 0,0-1 0 0 0,-3-34 0 0 0,2 36-12 0 0,1-1 0 0 0,0 1 0 0 0,0-1 0 0 0,1 0-1 0 0,0-4 13 0 0,2-20-2 0 0,-8-89 2 0 0,-4 40 0 0 0,5 0 0 0 0,4 56 0 0 0,0 23 7 0 0,-1 0-13 0 0,1 0 1 0 0,0 1-1 0 0,0-1 1 0 0,0 1-1 0 0,0-1 1 0 0,0 0-1 0 0,0 1 1 0 0,1-1-1 0 0,-1 1 1 0 0,1-1-1 0 0,-1 1 1 0 0,1-1-1 0 0,-1 1 0 0 0,1-1 1 0 0,0 1-1 0 0,-1-1 1 0 0,1 1-1 0 0,0 0 1 0 0,0-1-1 0 0,0 1 1 0 0,0 0-1 0 0,1 0 1 0 0,-1 0-1 0 0,0 0 1 0 0,0 0-1 0 0,1 0 1 0 0,-1 0-1 0 0,0 0 1 0 0,1 1-1 0 0,-1-1 1 0 0,1 0 5 0 0,1 1-11 0 0,-1-1 1 0 0,1 1-1 0 0,-1 0 1 0 0,1 0 0 0 0,-1 0-1 0 0,1 0 1 0 0,-1 0 0 0 0,0 1-1 0 0,1-1 1 0 0,-1 1-1 0 0,1 0 1 0 0,-1-1 0 0 0,0 1-1 0 0,2 1 11 0 0,30 17-54 0 0,-5 4-11 0 0,-24-18 66 0 0,1 0 0 0 0,-1-1 0 0 0,1 1 0 0 0,1-1 0 0 0,4 2-1 0 0,5 3 0 0 0,-8-5 0 0 0,0 0 0 0 0,0-1 0 0 0,8 3 0 0 0,42 14 0 0 0,-31-10 0 0 0,1-1 0 0 0,5 0 0 0 0,-6-1 0 0 0,-21-5 0 0 0,1-1 0 0 0,0 0 0 0 0,-1-1 0 0 0,1 1 0 0 0,0-1 0 0 0,3 0 0 0 0,104 3 0 0 0,-55-2 2 0 0,-35 0 10 0 0,1-2 1 0 0,-1 0-1 0 0,1-2 0 0 0,-1 0 1 0 0,1-2-13 0 0,-11 2 2 0 0,0 0 1 0 0,1 2 0 0 0,-1-1-1 0 0,0 2 1 0 0,8 1-3 0 0,25 0-101 0 0,-9-1 101 0 0,20 3 0 0 0,-19 0 14 0 0,23-1-14 0 0,-32-5 0 0 0,1-1 0 0 0,-1-1 0 0 0,0-2-1 0 0,0-1 1 0 0,-21 5 1 0 0,9 0 93 0 0,0-1 0 0 0,17 2-94 0 0,11-2-70 0 0,-27 1 57 0 0,1 0 0 0 0,-1 1 0 0 0,0 1 0 0 0,1 1 0 0 0,-1 1 0 0 0,0 0 0 0 0,7 3 13 0 0,-7 0-71 0 0,-12-4 71 0 0,-1 1-1 0 0,1 0 0 0 0,-1 0 1 0 0,4 1 0 0 0,5 4 16 0 0,1-2 1 0 0,-1 1 0 0 0,2-2 0 0 0,-1 0 0 0 0,5-1-17 0 0,0-1-21 0 0,0-2 0 0 0,0 0 0 0 0,0-1 0 0 0,18-4 21 0 0,12 0 0 0 0,29-7 0 0 0,-59 10 0 0 0,-12 0 0 0 0,-1 1 0 0 0,1 1 0 0 0,-1 0 0 0 0,1 0 0 0 0,0 0 0 0 0,1 2 0 0 0,13-2-2 0 0,-21 0 7 0 0,0 0-1 0 0,1 0 0 0 0,-1 0 1 0 0,0 0-1 0 0,0 0 0 0 0,0 0 1 0 0,0 0-1 0 0,1 1 0 0 0,-1-1 1 0 0,0 1-1 0 0,0 0 0 0 0,0 0 1 0 0,0-1-1 0 0,0 1 1 0 0,2 2-5 0 0,-1-2 24 0 0,1 1 1 0 0,-1-1-1 0 0,1 1 1 0 0,0-1-1 0 0,0 0 1 0 0,0 0-1 0 0,0-1-24 0 0,7 3 21 0 0,30 6-149 0 0,-8 2 0 0 0,-23-9 139 0 0,0-1 1 0 0,0 0 0 0 0,0 0-1 0 0,0-1 1 0 0,1 0 0 0 0,-1-1-1 0 0,0 0 1 0 0,0-1-12 0 0,-6 2 19 0 0,0-1 1 0 0,0 1-1 0 0,0 0 1 0 0,0 1-1 0 0,0-1 1 0 0,0 1-1 0 0,0 0-19 0 0,0-1-22 0 0,1 1 0 0 0,-1-1-1 0 0,0 1 1 0 0,0-1 0 0 0,1 0 0 0 0,1-1 22 0 0,3 0-63 0 0,-4-1 82 0 0,1 1 1 0 0,-1 0-1 0 0,0 1 1 0 0,1 0-1 0 0,-1 0 1 0 0,1 0-1 0 0,-1 0 1 0 0,0 1-1 0 0,1 0 1 0 0,-1 0 0 0 0,4 1-20 0 0,-7-1 0 0 0,-1-1 0 0 0,18 0 0 0 0,-15 0 0 0 0,-1 1 0 0 0,1-1 0 0 0,-1 0 0 0 0,0-1 0 0 0,1 1 0 0 0,-1-1 0 0 0,0 1 0 0 0,3-2 0 0 0,-2 1 0 0 0,-3 0 0 0 0,1 1 0 0 0,8 4 0 0 0,-3-3-15 0 0,26-1 15 0 0,-4 0-191 0 0,-21 0 181 0 0,-6 1 10 0 0,1 0 0 0 0,-1-1 0 0 0,0 1 0 0 0,0-1 0 0 0,1 0 0 0 0,-1 0 0 0 0,0 0 0 0 0,0 0 0 0 0,1 0 0 0 0,-1-1 0 0 0,0 1 0 0 0,0 0 0 0 0,2-2 0 0 0,4-2-2 0 0,6 3 38 0 0,-7 1-10 0 0,-6 1-14 0 0,0-1-9 0 0,-1 0 1 0 0,0 0-1 0 0,1 0 1 0 0,-1 0 0 0 0,1 0-1 0 0,-1 0 1 0 0,1 0-1 0 0,-1 0 1 0 0,0 0-1 0 0,1 0 1 0 0,-1 0 0 0 0,1 0-1 0 0,-1 0 1 0 0,1 0-1 0 0,-1 0 1 0 0,0-1 0 0 0,1 1-1 0 0,-1 0 1 0 0,0 0-1 0 0,1 0 1 0 0,-1-1 0 0 0,1 1-1 0 0,-1 0 1 0 0,0-1-1 0 0,0 1 1 0 0,1 0-4 0 0,0-1 80 0 0,-2 0-24 0 0,-5-6-44 0 0,-2-6-13 0 0,6 11 1 0 0,-1-1 0 0 0,1 0 0 0 0,0 1 0 0 0,1-1 0 0 0,-1 0 0 0 0,0 0 0 0 0,1 0 0 0 0,-1 0 0 0 0,1 0 0 0 0,0-1 0 0 0,0 1 0 0 0,0 0 0 0 0,1-1 0 0 0,-1 1 0 0 0,1 0 0 0 0,0-1 0 0 0,-5-58 0 0 0,4 52 0 0 0,0-1 0 0 0,0 0 0 0 0,-1 1 0 0 0,-4-11 0 0 0,-2-13 0 0 0,4 17 18 0 0,-2 0 1 0 0,0 0 0 0 0,-4-9-19 0 0,-7-17 199 0 0,11 25-83 0 0,-4-11 105 0 0,1 0 0 0 0,0-9-221 0 0,-5-11 146 0 0,14 48-145 0 0,0 1-1 0 0,0-1 0 0 0,0 1 1 0 0,0-1-1 0 0,0 1 0 0 0,0 0 0 0 0,0-1 1 0 0,0 1-1 0 0,0-1 0 0 0,0 1 0 0 0,0 0 1 0 0,-1-1-1 0 0,1 1 0 0 0,0 0 0 0 0,0-1 1 0 0,0 1-1 0 0,-1-1 0 0 0,1 1 0 0 0,0 0 1 0 0,0 0-1 0 0,-1-1 0 0 0,1 1 0 0 0,-2-2-10 0 0,0 0 0 0 0,0 0 0 0 0,0 0-1 0 0,1 0 1 0 0,-1 0 0 0 0,1 0 0 0 0,0 0-1 0 0,-1-1 1 0 0,1 1 0 0 0,0 0 0 0 0,0-2 10 0 0,0 3-560 0 0,1 1-220 0 0,0 0-927 0 0,0 0-3499 0 0</inkml:trace>
  <inkml:trace contextRef="#ctx0" brushRef="#br0" timeOffset="1079.77">2424 230 5760 0 0,'0'0'132'0'0,"0"0"17"0"0,0 0 10 0 0,14-16 521 0 0,-10 13-615 0 0,-1 0 0 0 0,1 1 0 0 0,-1-1 1 0 0,1 1-1 0 0,0 0 0 0 0,0 0 0 0 0,0 0 0 0 0,0 1 1 0 0,0-1-1 0 0,4 1-65 0 0,4-1 99 0 0,-9 3-85 0 0,3 0-3 0 0,0 1-1 0 0,1 0 1 0 0,-1 0 0 0 0,0 0-1 0 0,-1 1 1 0 0,1 0-1 0 0,0 0 1 0 0,2 2-11 0 0,25 12-2 0 0,-25-14 2 0 0,1 0 0 0 0,-1 0 0 0 0,1-1 0 0 0,-1 0 0 0 0,1-1 0 0 0,0 1 0 0 0,0-2 0 0 0,4 1 0 0 0,7 1 0 0 0,-17-1 0 0 0,-1-1 0 0 0,0 1 0 0 0,1-1 0 0 0,-1 1 0 0 0,0-1 0 0 0,1 0 0 0 0,-1 0 0 0 0,1-1 0 0 0,-1 1 0 0 0,0 0 0 0 0,1-1 0 0 0,-1 1 0 0 0,4-3 0 0 0,-5 3 0 0 0,0 0 0 0 0,0-1 0 0 0,-1 1 0 0 0,1-1 0 0 0,0 1 0 0 0,0 0 0 0 0,0 0 0 0 0,0 0 0 0 0,0 0 0 0 0,0-1 0 0 0,-1 1 0 0 0,1 0 0 0 0,0 0 0 0 0,0 1 0 0 0,0-1 0 0 0,0 0 0 0 0,0 0 0 0 0,0 0 0 0 0,-1 0 0 0 0,1 1 0 0 0,0-1 0 0 0,0 0 0 0 0,0 1 0 0 0,-1-1 0 0 0,1 1 0 0 0,0-1 0 0 0,0 1 0 0 0,-1-1 0 0 0,1 1 0 0 0,8 2 0 0 0,1-5 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8:58:55.002"/>
    </inkml:context>
    <inkml:brush xml:id="br0">
      <inkml:brushProperty name="width" value="0.1" units="cm"/>
      <inkml:brushProperty name="height" value="0.1" units="cm"/>
      <inkml:brushProperty name="color" value="#E71224"/>
    </inkml:brush>
  </inkml:definitions>
  <inkml:trace contextRef="#ctx0" brushRef="#br0">523 4526 13216 0 0,'0'2'298'0'0,"-4"9"-108"0"0,2 0-1 0 0,-1 1 1 0 0,2-1-1 0 0,-1 0 1 0 0,1 1 0 0 0,1 4-190 0 0,3 21-5 0 0,-2-11 61 0 0,1 1 0 0 0,1 0 0 0 0,1-1 0 0 0,2 0 1 0 0,7 23-57 0 0,11 9 51 0 0,2-1 0 0 0,3-1 1 0 0,2-1-1 0 0,14 16-51 0 0,66 87 155 0 0,25 36 189 0 0,-82-118-186 0 0,-20-29 164 0 0,8 17-322 0 0,23 44 318 0 0,63 113 299 0 0,-93-155-447 0 0,61 129 172 0 0,-79-157-278 0 0,63 164 400 0 0,0 33-320 0 0,-64-186-166 0 0,-6-19-589 0 0,1 0-1 0 0,7 11 612 0 0,0 0-2949 0 0,-16-37 1416 0 0</inkml:trace>
  <inkml:trace contextRef="#ctx0" brushRef="#br0" timeOffset="542.54">67 5244 13128 0 0,'-5'-3'112'0'0,"0"0"1"0"0,-1-1 0 0 0,1 1 0 0 0,1-1-1 0 0,-1 0 1 0 0,0-1 0 0 0,1 1 0 0 0,0-1-1 0 0,0 1 1 0 0,0-1 0 0 0,-1-3-113 0 0,4 5 17 0 0,-1 0 0 0 0,1 0 1 0 0,0-1-1 0 0,-1 1 0 0 0,1 0 1 0 0,1-1-1 0 0,-1 1 0 0 0,0-1 1 0 0,1 1-1 0 0,0-1 0 0 0,0 1 1 0 0,0-1-1 0 0,0 1 0 0 0,1-1 1 0 0,-1 1-1 0 0,1-1 0 0 0,0 1 1 0 0,0 0-1 0 0,0-1 0 0 0,0 1 1 0 0,1-1-18 0 0,7-13 112 0 0,0 0 1 0 0,1 0 0 0 0,1 1 0 0 0,1 1 0 0 0,7-8-113 0 0,69-69 101 0 0,7 1-89 0 0,24-13-12 0 0,-76 70-3 0 0,1 3 0 0 0,1 1 0 0 0,1 2 0 0 0,19-6 3 0 0,13-5-21 0 0,7-3-3 0 0,1 4-1 0 0,26-5 25 0 0,-85 34 17 0 0,0 1 0 0 0,1 2 0 0 0,0 0 1 0 0,0 2-1 0 0,0 1 0 0 0,1 1 0 0 0,-1 2 0 0 0,1 1 0 0 0,19 3-17 0 0,-38-3 29 0 0,1 2-1 0 0,-1-1 1 0 0,0 1 0 0 0,0 1 0 0 0,0 0 0 0 0,0 0-1 0 0,0 1 1 0 0,-1 1 0 0 0,0-1 0 0 0,0 1 0 0 0,0 1 0 0 0,4 4-29 0 0,-4-2 81 0 0,1 1 1 0 0,-2 0-1 0 0,1 0 1 0 0,-1 1-1 0 0,-1 0 1 0 0,0 1 0 0 0,-1 0-1 0 0,0 0 1 0 0,4 12-82 0 0,-3-2 184 0 0,0 0 0 0 0,-2 1 0 0 0,-1 0 0 0 0,0 0 0 0 0,-2 0 0 0 0,-1 0 0 0 0,0 1 0 0 0,-2-1 0 0 0,0 0 0 0 0,-2 0 0 0 0,-6 23-184 0 0,1-12 175 0 0,-2 0-1 0 0,-1-1 1 0 0,-2 0 0 0 0,-1-1-1 0 0,-1-1 1 0 0,-2 0-1 0 0,-14 19-174 0 0,-36 49 173 0 0,-4-2-1 0 0,-4-4 1 0 0,-80 75-173 0 0,-35 18-1280 0 0,158-154-3369 0 0,7-3-1547 0 0</inkml:trace>
  <inkml:trace contextRef="#ctx0" brushRef="#br0" timeOffset="1561.73">1810 4579 15704 0 0,'0'0'464'0'0,"0"0"-10"0"0,0 9-277 0 0,0-6-188 0 0,0 0-1 0 0,1 0 0 0 0,0 0 1 0 0,0 1-1 0 0,0-1 0 0 0,0 0 0 0 0,0 0 1 0 0,1-1-1 0 0,-1 1 0 0 0,1 0 0 0 0,0 0 1 0 0,0-1-1 0 0,0 1 0 0 0,2 1 12 0 0,7 11-33 0 0,18 27-27 0 0,-5-8-37 0 0,5 13 97 0 0,85 169-85 0 0,-62-110 45 0 0,-18-39 8 0 0,11 33 32 0 0,-6 4-26 0 0,41 100-12 0 0,9 19 38 0 0,-19-41 0 0 0,-30-77 0 0 0,-15-38 0 0 0,15 24 0 0 0,38 72 298 0 0,-50-104 141 0 0,-28-57-162 0 0,0-2 62 0 0,1-1-306 0 0,-1 1 1 0 0,0 0-1 0 0,0-1 1 0 0,1 1-1 0 0,-1 0 1 0 0,0-1-1 0 0,0 1 1 0 0,1 0-1 0 0,-1-1 1 0 0,0 1-1 0 0,0 0 1 0 0,0-1-1 0 0,0 1 1 0 0,0-1 0 0 0,0 1-1 0 0,0 0 1 0 0,1-1-1 0 0,-1 1 1 0 0,0-1-1 0 0,0 1 1 0 0,-1 0-1 0 0,1-1-33 0 0,-1-8 332 0 0,-1 1 0 0 0,-1-1 0 0 0,0 0 0 0 0,0 1 0 0 0,0 0 0 0 0,-1 0 0 0 0,-4-6-332 0 0,-74-126 1512 0 0,19 27-999 0 0,-55-107-129 0 0,75 129-378 0 0,3-2-1 0 0,5-1 0 0 0,-21-91-5 0 0,48 145 0 0 0,0-23 0 0 0,3 25 0 0 0,-1-6-3 0 0,1 0 0 0 0,3-1 0 0 0,2 1 0 0 0,3-15 3 0 0,-1 28-34 0 0,3-28 16 0 0,3 1 0 0 0,3-5 18 0 0,35-118-81 0 0,-31 132 15 0 0,2 2-1 0 0,16-32 67 0 0,-23 58-7 0 0,8-19-92 0 0,3 0 0 0 0,1 2 0 0 0,16-21 99 0 0,-14 28-98 0 0,2 1-1 0 0,0 1 0 0 0,15-11 99 0 0,-36 35-14 0 0,1 1 0 0 0,0-1-1 0 0,0 1 1 0 0,1 0 0 0 0,-1 0-1 0 0,1 1 1 0 0,0 0-1 0 0,0 0 1 0 0,0 0 0 0 0,0 1-1 0 0,3 0 15 0 0,-6 1-14 0 0,0 0 0 0 0,1 1 0 0 0,-1 0 0 0 0,0 0 0 0 0,0 0 0 0 0,0 0 0 0 0,0 0 0 0 0,1 1-1 0 0,-1 0 1 0 0,0 0 0 0 0,0 0 0 0 0,0 0 0 0 0,0 1 0 0 0,-1 0 0 0 0,1 0 0 0 0,0 0 0 0 0,-1 0 0 0 0,1 0-1 0 0,-1 1 1 0 0,2 0 14 0 0,2 5-29 0 0,1 0 0 0 0,-1 0 0 0 0,-1 0 0 0 0,1 1 0 0 0,-1 0 0 0 0,-1 1 0 0 0,0-1 0 0 0,0 1 0 0 0,-1 0 0 0 0,0 0 0 0 0,-1 1 29 0 0,8 26-73 0 0,-2 0 1 0 0,1 18 72 0 0,-6-34-13 0 0,7 58-24 0 0,-3 0 1 0 0,-4 1-1 0 0,-3-1 0 0 0,-6 36 37 0 0,4-96 2 0 0,-2 0 0 0 0,0 0-1 0 0,-1 0 1 0 0,0-1-1 0 0,-8 17-1 0 0,8-23-18 0 0,-2 0-1 0 0,1 0 0 0 0,-2 0 1 0 0,0-1-1 0 0,0 0 0 0 0,-1-1 1 0 0,0 1-1 0 0,-1-2 0 0 0,0 1 19 0 0,-13 10-97 0 0,-1-1-1 0 0,0-2 0 0 0,-2 0 1 0 0,0-1-1 0 0,0-2 0 0 0,-17 6 98 0 0,-26 9-474 0 0,-70 20 474 0 0,-33 15-133 0 0,118-43 89 0 0,46-18 41 0 0,1 0 0 0 0,-1 1 0 0 0,1-1 0 0 0,0 1 0 0 0,-4 4 3 0 0,7-6-5 0 0,1-1-1 0 0,0 1 1 0 0,0 1 0 0 0,-1-1-1 0 0,1 0 1 0 0,1 0-1 0 0,-1 1 1 0 0,0-1-1 0 0,1 1 1 0 0,-1-1 0 0 0,1 1-1 0 0,0 0 1 0 0,0 0-1 0 0,-1 2 6 0 0,2-3-6 0 0,0-1 0 0 0,0 1 0 0 0,0-1 0 0 0,0 1-1 0 0,0-1 1 0 0,1 1 0 0 0,-1-1 0 0 0,0 1-1 0 0,1-1 1 0 0,0 0 0 0 0,-1 1 0 0 0,1-1 0 0 0,0 0-1 0 0,-1 1 1 0 0,1-1 0 0 0,0 0 0 0 0,0 0 0 0 0,0 1-1 0 0,1-1 7 0 0,23 21-65 0 0,-20-18 56 0 0,12 7-25 0 0,0-1 0 0 0,0 0 0 0 0,1-1-1 0 0,0-1 1 0 0,13 3 34 0 0,-16-5-5 0 0,18 5 57 0 0,35 8-52 0 0,-14-5 32 0 0,78 17 174 0 0,-68-18-104 0 0,6 0 157 0 0,0-3 0 0 0,58 1-259 0 0,144-7 517 0 0,-216-4-429 0 0,2-2 39 0 0,1-2 0 0 0,-1-3 0 0 0,55-13-127 0 0,-59 6 106 0 0,-31 7-53 0 0,1 1-1 0 0,2 1-52 0 0,14-5 226 0 0,-7 1-1734 0 0,-10 7-4222 0 0,-14 2-452 0 0</inkml:trace>
  <inkml:trace contextRef="#ctx0" brushRef="#br0" timeOffset="2202.71">3739 4019 11664 0 0,'0'0'264'0'0,"-2"1"34"0"0,-1 0-244 0 0,1-1 0 0 0,0 1 0 0 0,-1 0-1 0 0,1 0 1 0 0,0 1 0 0 0,0-1-1 0 0,-1 0 1 0 0,1 1 0 0 0,1-1 0 0 0,-1 1-1 0 0,0 0 1 0 0,0-1 0 0 0,0 2-54 0 0,-16 20 6 0 0,2-2 60 0 0,0 1 1 0 0,1 2-67 0 0,-31 61 44 0 0,-5 23-44 0 0,35-75-26 0 0,-4 19-44 0 0,1 0 0 0 0,-9 47 70 0 0,9-27-2 0 0,3 1-1 0 0,3 0 1 0 0,4 1-1 0 0,2 0 1 0 0,4 0 0 0 0,5 30 2 0 0,2-30 312 0 0,4 1 0 0 0,3-1 0 0 0,3-1 0 0 0,10 23-312 0 0,-17-74 99 0 0,2-1 0 0 0,0 0 1 0 0,1 0-1 0 0,1-1 0 0 0,1 0 1 0 0,1-1-1 0 0,0 0 1 0 0,2-1-1 0 0,2 1-99 0 0,2 1 113 0 0,1-1 1 0 0,1 0 0 0 0,0-2-1 0 0,1-1 1 0 0,1 0-1 0 0,1-2 1 0 0,10 5-114 0 0,-16-11 20 0 0,0-1-1 0 0,0 0 1 0 0,1-2 0 0 0,0 0-1 0 0,0-1 1 0 0,1 0 0 0 0,-1-2 0 0 0,1 0-1 0 0,-1-2 1 0 0,1 0 0 0 0,0-1-1 0 0,-1-1 1 0 0,1 0 0 0 0,-1-2 0 0 0,0 0-1 0 0,0-2 1 0 0,0 0 0 0 0,-1 0 0 0 0,2-3-20 0 0,17-8 201 0 0,0-2-1 0 0,-1-1 1 0 0,-1-2 0 0 0,-1-1 0 0 0,-2-2 0 0 0,0-1 0 0 0,-1-2 0 0 0,8-11-201 0 0,-2-3 508 0 0,-2-2-1 0 0,-2-1 0 0 0,-1-1 1 0 0,11-26-508 0 0,-28 42 245 0 0,-1 0 0 0 0,-1-1 1 0 0,-1 0-1 0 0,-2-1 0 0 0,-2 0 1 0 0,0-1-1 0 0,-3 1 0 0 0,1-10-245 0 0,-3-2 174 0 0,-1 1-1 0 0,-3-1 0 0 0,-1 0 1 0 0,-2 0-1 0 0,-2 1 0 0 0,-2-1 1 0 0,-2 2-1 0 0,-2-1-173 0 0,2 13 78 0 0,-1 0 0 0 0,-1 1 1 0 0,-2 1-1 0 0,-1 0 0 0 0,-1 0 1 0 0,-1 2-1 0 0,-1 0 0 0 0,-2 1 1 0 0,0 1-1 0 0,-2 1 0 0 0,-12-10-78 0 0,17 19-9 0 0,0 1 0 0 0,-1 1 0 0 0,0 0 0 0 0,0 1 0 0 0,-1 1 0 0 0,-1 1 0 0 0,-14-4 9 0 0,5 3-10 0 0,0 2-1 0 0,0 1 1 0 0,-1 2-1 0 0,0 0 1 0 0,-7 2 10 0 0,-18 1-28 0 0,-1 3 1 0 0,1 2-1 0 0,0 2 1 0 0,0 3-1 0 0,-43 12 28 0 0,10 5 146 0 0,0 4 1 0 0,-53 27-147 0 0,-85 28-142 0 0,128-47-1189 0 0,95-37 328 0 0,5 0-42 0 0,5 0-10 0 0</inkml:trace>
  <inkml:trace contextRef="#ctx0" brushRef="#br0" timeOffset="2733.28">4720 3666 13680 0 0,'0'0'306'0'0,"0"0"46"0"0,0 0 23 0 0,1 2-43 0 0,12 27-111 0 0,1 0 1 0 0,1-1-1 0 0,15 18-221 0 0,-7-8 211 0 0,14 27-211 0 0,46 101 27 0 0,-7-16 210 0 0,5 32-237 0 0,19 69 192 0 0,-8-1 53 0 0,-35-110 224 0 0,7-3 0 0 0,30 41-469 0 0,-67-134 184 0 0,3-1 0 0 0,2-1-1 0 0,21 20-183 0 0,-45-53-36 0 0,1 0-1 0 0,1 0 1 0 0,0 0 0 0 0,0-1-1 0 0,0-1 1 0 0,1 0 0 0 0,0 0-1 0 0,1-1 1 0 0,-1 0-1 0 0,1-1 1 0 0,9 2 36 0 0,-7-5-1506 0 0,0-9-4370 0 0</inkml:trace>
  <inkml:trace contextRef="#ctx0" brushRef="#br0" timeOffset="3309.73">4783 3480 14480 0 0,'-1'-1'330'0'0,"0"-1"-264"0"0,0-1-1 0 0,0 1 0 0 0,0 0 0 0 0,0-1 1 0 0,1 1-1 0 0,-1-1 0 0 0,1 1 1 0 0,0-1-1 0 0,0 1 0 0 0,0-1 1 0 0,0 0-1 0 0,0 1 0 0 0,0-1 1 0 0,1 1-1 0 0,-1-1 0 0 0,1 1 0 0 0,-1-1 1 0 0,1 1-1 0 0,1-1-65 0 0,1-6 62 0 0,1 1 0 0 0,0-1 0 0 0,1 1 1 0 0,4-5-64 0 0,-1 2 91 0 0,0 1-1 0 0,1 0 0 0 0,0 1 1 0 0,1 0-1 0 0,0 0 0 0 0,0 1 0 0 0,1 0 1 0 0,0 1-1 0 0,0 1 0 0 0,0-1 0 0 0,1 2 1 0 0,1-1-90 0 0,22-7-7 0 0,0 1 1 0 0,2 1-1 0 0,19-2 7 0 0,35-5-40 0 0,0 4 0 0 0,92-2 40 0 0,-150 15 4 0 0,-1 2 0 0 0,1 0 0 0 0,-1 3 0 0 0,0 0 0 0 0,23 8-4 0 0,-37-8-3 0 0,-1 2-1 0 0,1 0 1 0 0,-2 1-1 0 0,1 0 0 0 0,-1 2 1 0 0,0 0-1 0 0,-1 0 1 0 0,0 2-1 0 0,0 0 0 0 0,11 11 4 0 0,-12-9 0 0 0,-1 1 0 0 0,-1 1 0 0 0,0 0 0 0 0,-1 0 0 0 0,0 3 0 0 0,-5-7 0 0 0,0-1 0 0 0,-2 1 0 0 0,1 0 0 0 0,-1 0 0 0 0,-1 0 0 0 0,0 1 0 0 0,0-1 0 0 0,0 9 0 0 0,0 0 52 0 0,-1-1-1 0 0,-1 1 1 0 0,-1 0-1 0 0,-1-1 1 0 0,0 1-1 0 0,-1-1 0 0 0,-5 19-51 0 0,-3-3 94 0 0,-2-1-1 0 0,-1 0 1 0 0,-2-1-1 0 0,-14 23-93 0 0,4-13-7 0 0,-2-1 0 0 0,-2-2-1 0 0,-8 7 8 0 0,-67 68-1 0 0,17-22 14 0 0,-55 57 72 0 0,-8 10 45 0 0,112-116-191 0 0,-20 22-1195 0 0,-4 12 1256 0 0,33-33-6045 0 0</inkml:trace>
  <inkml:trace contextRef="#ctx0" brushRef="#br0" timeOffset="4490.37">6448 3014 15000 0 0,'-4'0'49'0'0,"1"1"19"0"0,0 0 0 0 0,0-1 0 0 0,-1 0 0 0 0,1 1 0 0 0,0-1 1 0 0,0-1-1 0 0,-1 1 0 0 0,1 0 0 0 0,0-1 0 0 0,-3 0-68 0 0,2 0 34 0 0,0 0 0 0 0,1 1 0 0 0,-1-1 0 0 0,0 1 0 0 0,0 0 0 0 0,0 1 0 0 0,0-1 0 0 0,1 0 0 0 0,-1 1 0 0 0,0 0 0 0 0,1 0 0 0 0,-1 0 0 0 0,0 1 0 0 0,1-1 0 0 0,-1 1 0 0 0,1-1 0 0 0,0 1 0 0 0,-1 0 0 0 0,1 1 0 0 0,0-1 0 0 0,0 0 0 0 0,1 1 0 0 0,-1 0 0 0 0,0 0 0 0 0,1 0 0 0 0,0 0-1 0 0,-2 2-33 0 0,-5 8-9 0 0,2 1 0 0 0,-1-1-1 0 0,2 1 1 0 0,0 0-1 0 0,-3 10 10 0 0,0 9-80 0 0,0 1 0 0 0,3 1 80 0 0,-1-4-127 0 0,-9 65-258 0 0,-4 40 212 0 0,4-33 219 0 0,3 12-46 0 0,5-7-222 0 0,-7 156 3 0 0,15-246 219 0 0,-1 36 0 0 0,3 0 0 0 0,2-1 0 0 0,10 48 0 0 0,-8-74-1 0 0,1-1 0 0 0,1 0 0 0 0,1 0 0 0 0,1 0 0 0 0,8 10 1 0 0,-10-21-7 0 0,1-1 1 0 0,0-1-1 0 0,1 1 0 0 0,0-1 1 0 0,1-1-1 0 0,1 0 1 0 0,0-1-1 0 0,0 0 1 0 0,10 6 6 0 0,-11-9 4 0 0,1-1 0 0 0,0 0 0 0 0,0-1 0 0 0,1 0 0 0 0,0-1 0 0 0,0 0 0 0 0,0-1 0 0 0,0 0 1 0 0,4-1-5 0 0,0-1 34 0 0,-1 0 1 0 0,1-1-1 0 0,0-1 1 0 0,0 0-1 0 0,0-2 1 0 0,0 0-1 0 0,6-2-34 0 0,22-6 129 0 0,0-2 1 0 0,-1-2-1 0 0,0-2 0 0 0,-1-1 1 0 0,-1-3-1 0 0,9-7-129 0 0,3-5 215 0 0,-2-2 0 0 0,-2-2 0 0 0,-1-2 0 0 0,19-21-215 0 0,16-20 806 0 0,-3-3 0 0 0,32-45-806 0 0,-86 93 276 0 0,0-2 0 0 0,-3-1 0 0 0,-1-1 1 0 0,-2-1-1 0 0,-1-1 0 0 0,-2-1 0 0 0,-2 0 0 0 0,-2-1-276 0 0,-3 1 277 0 0,-2 0 0 0 0,-1 0 0 0 0,-2-1 0 0 0,0-37-277 0 0,-6 52 58 0 0,-1-1 0 0 0,-1 1-1 0 0,-1 0 1 0 0,-1 0 0 0 0,-2 1-1 0 0,0-1 1 0 0,-2 1 0 0 0,-2-2-58 0 0,1 8 53 0 0,-1 1-1 0 0,0 0 1 0 0,-1 0 0 0 0,-2 1 0 0 0,0 1 0 0 0,0 0 0 0 0,-2 0 0 0 0,0 2 0 0 0,-2-2-53 0 0,-5-2 51 0 0,0 1 0 0 0,-2 0 1 0 0,0 2-1 0 0,0 0 0 0 0,-2 2 1 0 0,-14-6-52 0 0,-9 0-79 0 0,0 3 1 0 0,-1 1 0 0 0,-38-5 78 0 0,5 5 16 0 0,-77-3-16 0 0,70 16 10 0 0,0 4 0 0 0,-39 7-10 0 0,110-7-20 0 0,-30 3-6 0 0,-33 8 26 0 0,58-7-53 0 0,0 0 0 0 0,1 2-1 0 0,0 1 1 0 0,-6 4 53 0 0,24-10-162 0 0,0 0-1 0 0,1 1 1 0 0,-1-1 0 0 0,1 1-1 0 0,0 0 1 0 0,0 1-1 0 0,0-1 1 0 0,0 1 0 0 0,1-1-1 0 0,-1 1 1 0 0,-1 3 162 0 0,-1 5-1830 0 0</inkml:trace>
  <inkml:trace contextRef="#ctx0" brushRef="#br0" timeOffset="5147.6">8775 2013 15464 0 0,'-1'0'348'0'0,"-12"0"-107"0"0,0 1 0 0 0,0 1 0 0 0,0 0 1 0 0,0 0-1 0 0,1 1 0 0 0,-10 4-241 0 0,0 2 15 0 0,1 0 0 0 0,-1 2-1 0 0,-6 4-14 0 0,-12 10 76 0 0,1 2 0 0 0,-17 16-76 0 0,-70 66-11 0 0,118-103 14 0 0,-98 88-3 0 0,-48 41-201 0 0,0 13 201 0 0,110-104 79 0 0,4-4-57 0 0,-9 15-22 0 0,38-42-1 0 0,0 1 1 0 0,2 0-1 0 0,-1 1 1 0 0,2 0-1 0 0,0 0 0 0 0,-2 7 1 0 0,9-18 0 0 0,-1 0 0 0 0,1 0 0 0 0,0 0 0 0 0,0 0 0 0 0,1 0 0 0 0,-1 0 0 0 0,1 0 0 0 0,0 0 0 0 0,0 0 0 0 0,1 0 0 0 0,-1 0 0 0 0,1 0 0 0 0,-1 0 0 0 0,2 1 0 0 0,-1-3 0 0 0,0 1 0 0 0,0 0 0 0 0,0 0 0 0 0,1 0 0 0 0,-1-1 0 0 0,1 1 0 0 0,0-1 0 0 0,-1 1 0 0 0,1-1 0 0 0,0 0 0 0 0,1 0 0 0 0,-1 0 0 0 0,0 0 0 0 0,1 0 0 0 0,-1 0 0 0 0,1-1 0 0 0,-1 1 0 0 0,1-1 0 0 0,1 1 0 0 0,9 3 0 0 0,1 0 0 0 0,-1-1 0 0 0,1-1 0 0 0,0 0-1 0 0,0-1 1 0 0,14 0 0 0 0,18-1 9 0 0,24-3-9 0 0,5 0 52 0 0,38-2 110 0 0,42-8-162 0 0,115-22 132 0 0,-130 15-75 0 0,-48 7-21 0 0,177-21 70 0 0,-152 23 0 0 0,35 5-106 0 0,-110 5 28 0 0,116 3 0 0 0,-132-1-29 0 0,0 1 1 0 0,0 2-1 0 0,-1 0 1 0 0,0 2-1 0 0,0 0 1 0 0,-17-4 4 0 0,0 0 0 0 0,-1 1-1 0 0,1-1 1 0 0,-1 1-1 0 0,0 1 1 0 0,0-1-1 0 0,0 1 1 0 0,4 4-4 0 0,-9-6 2 0 0,1-1 1 0 0,-1 1-1 0 0,1 0 1 0 0,-1 0-1 0 0,0 0 1 0 0,0 1-1 0 0,0-1 1 0 0,-1 0-1 0 0,1 1 1 0 0,-1-1-1 0 0,0 1 1 0 0,0-1-1 0 0,0 1 1 0 0,0 0-1 0 0,0-1 1 0 0,-1 1-1 0 0,0 0 1 0 0,0 0-1 0 0,0 2-2 0 0,-2 7 19 0 0,0 0-1 0 0,0 0 0 0 0,-2 0 1 0 0,1-1-1 0 0,-2 0 0 0 0,1 0 1 0 0,-2 0-1 0 0,0 0 0 0 0,0-1 0 0 0,-2 2-18 0 0,-17 24 90 0 0,-2-2-1 0 0,-12 12-89 0 0,31-38 9 0 0,-50 54 189 0 0,-60 49-198 0 0,55-53 65 0 0,-86 74 114 0 0,-5-7 1 0 0,-6-7-1 0 0,-23 5-179 0 0,181-123-37 0 0,-83 52-23 0 0,24-22-5098 0 0,20-13-874 0 0</inkml:trace>
  <inkml:trace contextRef="#ctx0" brushRef="#br0" timeOffset="5664.22">10152 1798 17711 0 0,'-10'0'364'0'0,"4"0"-142"0"0,0 0 1 0 0,0 0-1 0 0,0 0 0 0 0,0 1 1 0 0,0 0-1 0 0,0 0 0 0 0,-1 1-222 0 0,-2 4 16 0 0,7-4 13 0 0,1 0 0 0 0,0 0-1 0 0,0 0 1 0 0,0 0 0 0 0,0 0-1 0 0,0 0 1 0 0,0 0 0 0 0,1 0 0 0 0,-1 0-1 0 0,1 0 1 0 0,-1 0 0 0 0,1 0-1 0 0,0 0 1 0 0,0 1 0 0 0,0-1-1 0 0,0 0 1 0 0,0 1-29 0 0,5 37 144 0 0,18 59-144 0 0,4-1 0 0 0,-2-11 0 0 0,79 355 0 0 0,-31-127 0 0 0,-5-27-70 0 0,-47-192-190 0 0,20 81 661 0 0,-29-136-1177 0 0,1-1 0 0 0,2 0 0 0 0,6 7 776 0 0,-11-26-831 0 0</inkml:trace>
  <inkml:trace contextRef="#ctx0" brushRef="#br0" timeOffset="6104.79">11466 1717 15344 0 0,'-1'2'348'0'0,"0"2"-246"0"0,0-1 1 0 0,1 1 0 0 0,-1 0 0 0 0,1 0 0 0 0,0 0 0 0 0,0 0 0 0 0,0 0 0 0 0,0 0-1 0 0,1 0 1 0 0,-1-1 0 0 0,1 1 0 0 0,1 3-103 0 0,4 11 53 0 0,0-1 0 0 0,3 4-53 0 0,-3-6-1 0 0,63 135 329 0 0,-28-55-113 0 0,64 162 272 0 0,-66-158-433 0 0,-6-15 72 0 0,0 12-126 0 0,-1 17-129 0 0,-4 2 1 0 0,-5 0 0 0 0,-5 2-1 0 0,-6 2 129 0 0,-9-83-409 0 0,2 49-1611 0 0,-8-30-3598 0 0</inkml:trace>
  <inkml:trace contextRef="#ctx0" brushRef="#br0" timeOffset="6528.65">10603 2171 17015 0 0,'-4'-3'131'0'0,"-1"0"-1"0"0,1 0 1 0 0,0-1-1 0 0,0 1 0 0 0,1-1 1 0 0,-1 0-1 0 0,1 0 0 0 0,-1-1 1 0 0,1 1-1 0 0,1-1 0 0 0,-1 1 1 0 0,-1-4-131 0 0,3 5 18 0 0,0-1 0 0 0,0 1 0 0 0,0-1 1 0 0,0 1-1 0 0,1-1 0 0 0,-1 1 0 0 0,1-1 0 0 0,0 0 1 0 0,0 1-1 0 0,0-1 0 0 0,1 1 0 0 0,-1-1 0 0 0,1 0 1 0 0,0 1-1 0 0,0-1 0 0 0,0 1 0 0 0,0 0 0 0 0,1-2-18 0 0,1 1 27 0 0,-1 0 0 0 0,1 0-1 0 0,0 0 1 0 0,0 0 0 0 0,0 0-1 0 0,0 1 1 0 0,1-1 0 0 0,-1 1-1 0 0,1 0 1 0 0,0 0-1 0 0,0 0 1 0 0,0 1 0 0 0,0-1-1 0 0,1 1 1 0 0,0 0-27 0 0,12-5 32 0 0,0 1 1 0 0,0 0 0 0 0,8 0-33 0 0,-11 2-14 0 0,75-18-238 0 0,0 3 0 0 0,11 3 252 0 0,181-20-672 0 0,-159 20 592 0 0,-2-6 0 0 0,5-6 80 0 0,-41 7 29 0 0,-1-5 0 0 0,-1-3 0 0 0,-1-3 0 0 0,36-23-29 0 0,101-53 555 0 0,-113 56 50 0 0,-43 19-278 0 0,1 4 0 0 0,2 2-1 0 0,3 2-326 0 0,-39 17 125 0 0,-1 0 0 0 0,1 2-1 0 0,16 0-124 0 0,-34 4 30 0 0,1 2 1 0 0,-1-1-1 0 0,1 2 0 0 0,-1 0 0 0 0,0 0 0 0 0,0 1 1 0 0,1 0-1 0 0,-1 1 0 0 0,-1 0 0 0 0,7 3-30 0 0,-11-3 7 0 0,0 0-1 0 0,-1 1 1 0 0,1-1-1 0 0,-1 1 0 0 0,0 0 1 0 0,0 1-1 0 0,-1-1 0 0 0,1 1 1 0 0,-1 0-1 0 0,0 0 1 0 0,-1 0-1 0 0,2 3-6 0 0,7 11 0 0 0,-2 1-1 0 0,7 18 1 0 0,3 15 0 0 0,-1 1 0 0 0,-3 1 0 0 0,-3 1 0 0 0,1 13 0 0 0,24 230 0 0 0,-22-150 0 0 0,-14-131-8 0 0,79 532-8 0 0,-70-486-6111 0 0,0 43 6127 0 0,-10-79-5704 0 0</inkml:trace>
  <inkml:trace contextRef="#ctx0" brushRef="#br0" timeOffset="7023.32">14175 1181 14456 0 0,'0'0'330'0'0,"-2"-1"45"0"0,-1 1-335 0 0,1-1 0 0 0,-1 1 0 0 0,1-1 0 0 0,-1 1 1 0 0,1 0-1 0 0,-1 0 0 0 0,0 0 0 0 0,1 0 0 0 0,-1 1 0 0 0,1-1 0 0 0,-1 1 1 0 0,1-1-1 0 0,-1 1 0 0 0,1 0 0 0 0,0 0 0 0 0,-1 0 0 0 0,1 0 0 0 0,0 1 1 0 0,0-1-1 0 0,0 1 0 0 0,0-1 0 0 0,0 1 0 0 0,0-1 0 0 0,-2 3-40 0 0,-5 6-33 0 0,0 1-1 0 0,0 0 1 0 0,1 0 0 0 0,-3 5 33 0 0,-4 7 97 0 0,-1 2-157 0 0,1 1 0 0 0,1 1 1 0 0,2 0-1 0 0,-5 14 60 0 0,-4 10-4 0 0,-6 14-31 0 0,4 1-1 0 0,2 0 1 0 0,-9 55 35 0 0,14-35-6 0 0,4 0 1 0 0,0 73 5 0 0,11-126 29 0 0,2-1 0 0 0,1 1 0 0 0,1-1 0 0 0,2 0 0 0 0,1 0 0 0 0,1 0 1 0 0,7 14-30 0 0,-10-34 3 0 0,1-1 0 0 0,0 0 0 0 0,1 0 1 0 0,0 0-1 0 0,1 0 0 0 0,0-1 0 0 0,1 0 1 0 0,0-1-1 0 0,0 0 0 0 0,1 0 0 0 0,4 3-3 0 0,-5-6 19 0 0,-1 0 0 0 0,1-1 0 0 0,1 0 0 0 0,-1 0 0 0 0,1-1 0 0 0,0 0-1 0 0,0-1 1 0 0,0 0 0 0 0,0 0 0 0 0,1-1 0 0 0,-1 0 0 0 0,1-1 0 0 0,0 0 0 0 0,8 0-19 0 0,14-3 185 0 0,-1-1 1 0 0,0-1 0 0 0,0-1 0 0 0,-1-2-1 0 0,0-1 1 0 0,0-2 0 0 0,-1 0 0 0 0,0-3-1 0 0,0 0 1 0 0,5-5-186 0 0,17-12 420 0 0,-1-2 0 0 0,-2-2 0 0 0,-1-2 0 0 0,39-39-420 0 0,-41 32 603 0 0,-2-3 0 0 0,33-44-603 0 0,-54 61 200 0 0,-2-2 0 0 0,0 0 0 0 0,-2-2 0 0 0,-2 0 0 0 0,7-19-200 0 0,-10 18 110 0 0,-2 0 1 0 0,-1-1-1 0 0,-2 0 0 0 0,-1-1 0 0 0,0-19-110 0 0,-4 14 32 0 0,-1-1-1 0 0,-2 0 1 0 0,-2 0-1 0 0,-2 0 1 0 0,-1 1 0 0 0,-5-12-32 0 0,5 34 16 0 0,0 0 0 0 0,-2 1 0 0 0,0-1 1 0 0,-1 2-1 0 0,-1-1 0 0 0,-8-11-16 0 0,9 17 5 0 0,-1 1 0 0 0,0 0-1 0 0,0 0 1 0 0,-1 0 0 0 0,-1 1-1 0 0,0 1 1 0 0,0 0 0 0 0,0 1-1 0 0,-10-5-4 0 0,7 5-16 0 0,-1 1-1 0 0,1 1 1 0 0,-2 1 0 0 0,1 0-1 0 0,-1 1 1 0 0,1 0-1 0 0,-1 1 1 0 0,0 1-1 0 0,-1 1 17 0 0,-20-1-57 0 0,0 1 0 0 0,0 2-1 0 0,-16 4 58 0 0,14 1-108 0 0,0 1-1 0 0,1 3 1 0 0,0 1-1 0 0,0 1 1 0 0,1 2-1 0 0,1 2 1 0 0,0 2-1 0 0,-18 12 109 0 0,-54 34-1798 0 0,38-18-3649 0 0,14-10-775 0 0</inkml:trace>
  <inkml:trace contextRef="#ctx0" brushRef="#br0" timeOffset="7804.82">15959 635 13904 0 0,'-2'1'314'0'0,"-4"7"-133"0"0,1 0 0 0 0,-1 0 0 0 0,1 0 0 0 0,1 1 0 0 0,0 0 0 0 0,-2 4-181 0 0,-18 61 127 0 0,11-30-126 0 0,-21 68 137 0 0,4 2 1 0 0,5 1 0 0 0,1 29-139 0 0,14-71 81 0 0,-7 61-197 0 0,5-1-66 0 0,2-32 171 0 0,4 29 11 0 0,5-83 84 0 0,2 33 141 0 0,0-73-215 0 0,-1-5-7 0 0,0 0 0 0 0,0 0 0 0 0,0 0 0 0 0,0 0-1 0 0,0 0 1 0 0,0 0 0 0 0,0 0 0 0 0,0 0-1 0 0,-1 0 1 0 0,1-1 0 0 0,-1 1 0 0 0,0 0 0 0 0,0 0-3 0 0,1 0 162 0 0,-2-3 45 0 0,0 0-117 0 0,-1-1 0 0 0,0 0 0 0 0,1 0 0 0 0,-1 0 0 0 0,1 0 0 0 0,-1 0 0 0 0,1 0 0 0 0,0-1 0 0 0,0 1 0 0 0,0-1 0 0 0,1 0 0 0 0,-1 0 0 0 0,0 1 0 0 0,1-1 0 0 0,0 0 0 0 0,-1-3-90 0 0,-3-6 405 0 0,1 0-1 0 0,0 0 0 0 0,-1-10-404 0 0,-20-139 995 0 0,6 0 0 0 0,7-1 0 0 0,8-38-995 0 0,17-237-144 0 0,-9 337 102 0 0,-3 34 214 0 0,-1 64-319 0 0,0 2-12 0 0,0 0 9 0 0,2 2 38 0 0,20 18-135 0 0,2-1 0 0 0,20 13 247 0 0,-7-5-80 0 0,52 37-113 0 0,69 37 193 0 0,-147-95-7 0 0,106 60-71 0 0,30 7 78 0 0,-43-20-55 0 0,-56-28 67 0 0,-3 0 15 0 0,-1 3-1 0 0,8 7-26 0 0,-19-13-21 0 0,1-2-1 0 0,18 7 22 0 0,-16-9-10 0 0,-1 1-1 0 0,2 5 11 0 0,-8-5 0 0 0,1-1 0 0 0,0-1 0 0 0,29 11 0 0 0,-56-27 4 0 0,0 1 0 0 0,1-1 0 0 0,-1 0-1 0 0,1 0 1 0 0,0-1 0 0 0,-1 1 0 0 0,1-1-1 0 0,-1 1 1 0 0,1-1 0 0 0,0 0 0 0 0,-1-1 0 0 0,1 1-1 0 0,0-1 1 0 0,-1 1 0 0 0,1-1 0 0 0,-1 0-1 0 0,2-1-3 0 0,0 0 18 0 0,-1-1-1 0 0,1 1 1 0 0,-1-1-1 0 0,0 0 1 0 0,0 0-1 0 0,0 0 0 0 0,0-1 1 0 0,-1 1-1 0 0,1-1 1 0 0,-1 0-1 0 0,2-3-17 0 0,4-7 77 0 0,-1-1-1 0 0,0-1 1 0 0,-1 1-1 0 0,0-1 1 0 0,-1 0-1 0 0,3-16-76 0 0,0-10 192 0 0,1-15-192 0 0,0 2 85 0 0,-1-2 1 0 0,-2 0 0 0 0,-1-28-86 0 0,-7-118 108 0 0,-13 47-108 0 0,10 119 0 0 0,-4-18 16 0 0,-2 1 0 0 0,-3 1 0 0 0,-2-1 0 0 0,-8-13-16 0 0,13 44-4 0 0,-1 0-1 0 0,-1 0 1 0 0,-1 1-1 0 0,-1 0 5 0 0,-8-12-88 0 0,11 17-463 0 0,0 1 0 0 0,-2 0 1 0 0,0 1 550 0 0,-11-11-7193 0 0</inkml:trace>
  <inkml:trace contextRef="#ctx0" brushRef="#br0" timeOffset="8732.32">17340 2364 11432 0 0,'-2'-5'89'0'0,"1"-1"0"0"0,0 0 0 0 0,0 0 0 0 0,1 1 0 0 0,0-1 0 0 0,0 0 1 0 0,0 0-1 0 0,0 0 0 0 0,1 0 0 0 0,0 0 0 0 0,0 1 0 0 0,1-1 0 0 0,0 0 1 0 0,1-1-90 0 0,-1 0 70 0 0,2 0 1 0 0,-1 0 0 0 0,1 1 0 0 0,0 0 0 0 0,0 0 0 0 0,1 0-1 0 0,3-3-70 0 0,4-7 449 0 0,-10 13-414 0 0,0 0 1 0 0,1 1 0 0 0,-1-1-1 0 0,1 0 1 0 0,0 1 0 0 0,0 0-1 0 0,0-1 1 0 0,0 1 0 0 0,1 0-1 0 0,-1 1 1 0 0,0-1 0 0 0,1 1-1 0 0,-1-1 1 0 0,1 1 0 0 0,-1 0-1 0 0,1 0 1 0 0,0 1 0 0 0,0-1-1 0 0,-1 1 1 0 0,1-1 0 0 0,0 1-1 0 0,0 1 1 0 0,2-1-36 0 0,3 2-11 0 0,0-1-1 0 0,1 2 1 0 0,-1-1 0 0 0,0 1 0 0 0,0 1 0 0 0,-1 0-1 0 0,1 0 1 0 0,7 5 11 0 0,5 3-49 0 0,-3-1 40 0 0,0 0 1 0 0,3 4 8 0 0,65 43-41 0 0,-27-19 18 0 0,185 112 299 0 0,-40-27-8 0 0,-188-113-249 0 0,224 153 609 0 0,-174-113-336 0 0,-1 2 1 0 0,25 30-293 0 0,-62-54 70 0 0,-1 1 1 0 0,-2 2-1 0 0,15 23-70 0 0,-24-30 27 0 0,-2 0 0 0 0,0 1 0 0 0,-2 1 0 0 0,-1 0 0 0 0,3 13-27 0 0,-8-20 18 0 0,-2 1 0 0 0,0-1 0 0 0,-1 1 1 0 0,-1 0-1 0 0,-1 0 0 0 0,-1-1 0 0 0,-1 1 0 0 0,-1 0 0 0 0,-2 5-18 0 0,0-2 28 0 0,-1-1 1 0 0,-1-1-1 0 0,-1 1 0 0 0,-1-1 1 0 0,-1 0-1 0 0,-1-1 0 0 0,-1 0 0 0 0,-3 3-28 0 0,-39 56 116 0 0,-3-3 0 0 0,-3-2 0 0 0,-45 41-116 0 0,20-29 106 0 0,-65 49-106 0 0,-19 9 67 0 0,-28 23-8 0 0,-206 144-47 0 0,64-63-9 0 0,52-36 122 0 0,-855 674 2411 0 0,860-646-1618 0 0,-31 25-221 0 0,132-115-454 0 0,-149 121 38 0 0,-14-19-228 0 0,214-162-8 0 0,-93 58 134 0 0,-229 106 120 0 0,241-132-182 0 0,169-99-177 0 0,-3 5 60 0 0,2-2-1497 0 0,27-15-114 0 0</inkml:trace>
  <inkml:trace contextRef="#ctx0" brushRef="#br0" timeOffset="9594.1">13423 7295 17551 0 0,'-15'-7'583'0'0,"9"4"-428"0"0,-1 0 0 0 0,0 0 0 0 0,1 1 1 0 0,-4 0-156 0 0,8 1 33 0 0,0 1 1 0 0,-1 0 0 0 0,1-1 0 0 0,0 1 0 0 0,-1 0 0 0 0,1 0 0 0 0,-1 1 0 0 0,1-1 0 0 0,0 1 0 0 0,-1-1 0 0 0,1 1 0 0 0,0-1 0 0 0,0 1 0 0 0,0 0-1 0 0,-1 1-33 0 0,-7 3 106 0 0,1 1 0 0 0,0 1-1 0 0,1-1 1 0 0,-1 2-1 0 0,1-1 1 0 0,1 1 0 0 0,-1 0-1 0 0,-2 5-105 0 0,-12 17 73 0 0,-15 29-73 0 0,32-50 10 0 0,-139 262-410 0 0,88-159-527 0 0,-67 97 927 0 0,80-146-132 0 0,-2-3 1 0 0,-2-1-1 0 0,-51 46 132 0 0,16-28 3 0 0,-5-3 0 0 0,-39 22-3 0 0,28-20 84 0 0,53-39 233 0 0,-2-2 0 0 0,-50 28-317 0 0,49-38 240 0 0,0 1 406 0 0,-16 12-646 0 0,62-37 7 0 0,1 0-1 0 0,-1 0 0 0 0,1 0 0 0 0,0 0 0 0 0,-1 0 0 0 0,1 1 1 0 0,0-1-1 0 0,0 0 0 0 0,-1 1 0 0 0,1-1 0 0 0,0 0 0 0 0,1 1 0 0 0,-1-1 1 0 0,0 1-1 0 0,0 0 0 0 0,1-1 0 0 0,-1 1 0 0 0,0 0 0 0 0,1-1 1 0 0,0 2-7 0 0,0-2 1 0 0,0 1-1 0 0,0-1 1 0 0,1 0 0 0 0,-1 0 0 0 0,1 0 0 0 0,-1 0 0 0 0,1 0 0 0 0,-1 0 0 0 0,1 0 0 0 0,0 0 0 0 0,-1 0 0 0 0,1 0 0 0 0,0 0 0 0 0,0 0 0 0 0,-1-1 0 0 0,1 1 0 0 0,0 0 0 0 0,0-1 0 0 0,0 1 0 0 0,0 0 0 0 0,0-1 0 0 0,0 1 0 0 0,1-1 0 0 0,-1 1 0 0 0,0-1 0 0 0,0 0 0 0 0,0 0-1 0 0,0 1 1 0 0,0-1 0 0 0,1 0-1 0 0,14 3-18 0 0,-1-1-1 0 0,0 0 0 0 0,1-1 0 0 0,-1-1 1 0 0,1 0-1 0 0,0-1 19 0 0,33-5-52 0 0,12-4 52 0 0,12-1-48 0 0,105-18-10 0 0,4 0-37 0 0,144-10 228 0 0,59 11-133 0 0,-302 28 0 0 0,-1 4 0 0 0,0 4 0 0 0,49 11 0 0 0,-118-17-17 0 0,0 1-1 0 0,1 0 1 0 0,-1 1-1 0 0,0 1 1 0 0,0 0-1 0 0,-1 0 1 0 0,1 1-1 0 0,-1 1 1 0 0,-1 0-1 0 0,1 0 1 0 0,-1 2-1 0 0,-1-1 1 0 0,1 1-1 0 0,-1 1 1 0 0,-1 0-1 0 0,0 0 1 0 0,0 1-1 0 0,-1 0 0 0 0,-1 0 1 0 0,0 1-1 0 0,2 3 18 0 0,-3-3 13 0 0,-3-6 0 0 0,0-1-1 0 0,0 1 0 0 0,-1-1 1 0 0,0 1-1 0 0,0 0 1 0 0,0 0-1 0 0,-1 0 1 0 0,0 0-1 0 0,0 0 0 0 0,0 0 1 0 0,-1 6-13 0 0,0-11 92 0 0,0-1 10 0 0,-18-1 222 0 0,15-1-282 0 0,0 1-1 0 0,0-1 0 0 0,1 0 0 0 0,-1 0 1 0 0,0-1-1 0 0,1 1 0 0 0,0-1 0 0 0,-1 1 1 0 0,1-1-1 0 0,0 0 0 0 0,1 0 0 0 0,-1 1 0 0 0,-1-3-41 0 0,-19-45 311 0 0,18 39-250 0 0,-88-228 750 0 0,-75-178-326 0 0,134 344-186 0 0,-2 1-1 0 0,-4 2 0 0 0,-3 2 1 0 0,-25-29-299 0 0,45 69 137 0 0,-1 2 0 0 0,-2 0 0 0 0,0 2 0 0 0,-2 0 1 0 0,-1 2-1 0 0,0 1 0 0 0,-2 2 0 0 0,0 0 1 0 0,-1 3-1 0 0,-1 0 0 0 0,0 2 0 0 0,-4 0-137 0 0,-12-2-887 0 0,0 3 0 0 0,-6 1 887 0 0,27 5-1042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45.822"/>
    </inkml:context>
    <inkml:brush xml:id="br0">
      <inkml:brushProperty name="width" value="0.1" units="cm"/>
      <inkml:brushProperty name="height" value="0.1" units="cm"/>
      <inkml:brushProperty name="color" value="#E71224"/>
    </inkml:brush>
  </inkml:definitions>
  <inkml:trace contextRef="#ctx0" brushRef="#br0">227 40 7624 0 0,'0'0'1634'0'0,"2"0"-947"0"0,0 0-473 0 0,1 1 0 0 0,0 0 0 0 0,0 1-1 0 0,-1-1 1 0 0,1 0 0 0 0,-1 1 0 0 0,1-1 0 0 0,-1 1 0 0 0,0 0-1 0 0,0-1 1 0 0,4 4 0 0 0,14 11 745 0 0,-16-14-853 0 0,-1-1-24 0 0,-1 0 0 0 0,0 0-1 0 0,1 1 1 0 0,-1-1 0 0 0,0 1 0 0 0,0-1 0 0 0,0 1 0 0 0,0 0-1 0 0,3 3 1 0 0,16 16 257 0 0,-15-16-256 0 0,0 1 0 0 0,9 11 0 0 0,-6-2-11 0 0,0 1-1 0 0,-1 0 1 0 0,8 23 0 0 0,4 7-45 0 0,13 32-27 0 0,-3 1 0 0 0,31 127 0 0 0,-33-95 4 0 0,38 178-87 0 0,-62-268 64 0 0,76 344-262 0 0,-78-357 288 0 0,1 0-1 0 0,-1 0 1 0 0,1-1 0 0 0,0 1-1 0 0,1-1 1 0 0,0 0 0 0 0,0 0-1 0 0,0 0 1 0 0,1 0 0 0 0,0-1-1 0 0,1 0 1 0 0,-1 0 0 0 0,1 0-1 0 0,8 6 1 0 0,-5-5 70 0 0,10 8 88 0 0,-18-15-157 0 0,-1 1-1 0 0,0-1 1 0 0,1 0 0 0 0,0 0-1 0 0,-1 1 1 0 0,1-1 0 0 0,-1 0-1 0 0,1 0 1 0 0,-1 0 0 0 0,1 0-1 0 0,-1 0 1 0 0,1 0 0 0 0,-1 0-1 0 0,1 0 1 0 0,-1 0 0 0 0,1 0-1 0 0,0 0 1 0 0,-1 0 0 0 0,1 0-1 0 0,-1 0 1 0 0,1-1 0 0 0,-1 1-1 0 0,1 0 1 0 0,-1 0 0 0 0,1 0-1 0 0,-1-1 1 0 0,1 1 0 0 0,-1 0-1 0 0,1-1 1 0 0,-1 1 0 0 0,0-1-1 0 0,1 1 1 0 0,0-1 0 0 0,2-4 45 0 0,-1 1 0 0 0,0-1 0 0 0,1 0 0 0 0,-1 0 0 0 0,-1 1 0 0 0,1-1 1 0 0,-1-1-1 0 0,0 1 0 0 0,0 0 0 0 0,0 0 0 0 0,-1 0 0 0 0,0-1 1 0 0,0 1-1 0 0,0 0 0 0 0,-2-7 0 0 0,-1-10 20 0 0,-2 1-1 0 0,-9-27 1 0 0,12 41-71 0 0,-9-24 107 0 0,-23-45-1 0 0,1 6 6 0 0,2 5 197 0 0,5 13-80 0 0,-54-121 569 0 0,-27-34-252 0 0,78 155-504 0 0,10 16-44 0 0,6 12 27 0 0,-23-34 0 0 0,7 18-27 0 0,1-1 49 0 0,-2 2 1 0 0,-2 1-1 0 0,-42-40 0 0 0,8 12 4 0 0,39 41-53 0 0,-5-5 0 0 0,20 16 0 0 0,0 0 0 0 0,0-1 0 0 0,2-1 0 0 0,0 0 0 0 0,-12-26 0 0 0,16 32 0 0 0,5 7-1 0 0,-1 1 0 0 0,1 0 0 0 0,0 0 1 0 0,0-1-1 0 0,0 1 0 0 0,0-1 0 0 0,0 1 0 0 0,1-1 1 0 0,-1 1-1 0 0,1-1 0 0 0,0 0 0 0 0,-1 1 0 0 0,1-4 0 0 0,0 4-64 0 0,3 2 46 0 0,0 0 1 0 0,-1 1-1 0 0,1-1 1 0 0,-1 1-1 0 0,1 0 0 0 0,-1 0 1 0 0,1 0-1 0 0,-1 0 0 0 0,0 0 1 0 0,1 0-1 0 0,-1 1 1 0 0,0-1-1 0 0,0 1 0 0 0,3 2 1 0 0,4 5-23 0 0,-1-1-1 0 0,8 11 1 0 0,1 3-61 0 0,7 3 15 0 0,-7-6 33 0 0,0-1 1 0 0,40 32 0 0 0,-27-28 27 0 0,-20-13 14 0 0,0-2 0 0 0,1 1 0 0 0,18 9-1 0 0,-16-11 13 0 0,14 6 0 0 0,53 18 0 0 0,25-3-25 0 0,73 21-14 0 0,-95-27 83 0 0,-25-7-24 0 0,16 5-20 0 0,-41-12 0 0 0,-1 1 0 0 0,1 2 0 0 0,50 23 0 0 0,70 51-97 0 0,-130-70 83 0 0,0 2-1 0 0,-1 0 1 0 0,0 1-1 0 0,-2 2 1 0 0,29 32-1 0 0,-42-43 15 0 0,-1 0 0 0 0,-1 0 0 0 0,0 1 0 0 0,0 0 0 0 0,0 0 0 0 0,-1 0 0 0 0,5 19 0 0 0,-9-28 0 0 0,3 18 0 0 0,-5-14 8 0 0,0 0-1 0 0,1 0 0 0 0,-1 0 1 0 0,-1 0-1 0 0,1-1 0 0 0,0 1 1 0 0,-1-1-1 0 0,-3 4 0 0 0,-8 11-1 0 0,2 0 5 0 0,0-1-1 0 0,-2-1 0 0 0,0 0 1 0 0,-1 0-1 0 0,0-2 0 0 0,-35 25 0 0 0,-187 111 197 0 0,198-127-86 0 0,8-6-51 0 0,17-10-64 0 0,1 0 0 0 0,-21 15 0 0 0,-11 12 0 0 0,-10 6-92 0 0,53-37-113 0 0,0-1 0 0 0,-1 1 0 0 0,1 0 0 0 0,0 0 0 0 0,0 0 0 0 0,-1 3 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46.837"/>
    </inkml:context>
    <inkml:brush xml:id="br0">
      <inkml:brushProperty name="width" value="0.1" units="cm"/>
      <inkml:brushProperty name="height" value="0.1" units="cm"/>
      <inkml:brushProperty name="color" value="#E71224"/>
    </inkml:brush>
  </inkml:definitions>
  <inkml:trace contextRef="#ctx0" brushRef="#br0">609 232 6136 0 0,'7'-5'479'0'0,"0"1"0"0"0,-1-1 0 0 0,1 0 0 0 0,-1-1 0 0 0,0 1 0 0 0,0-1 0 0 0,8-12 0 0 0,-12 15-234 0 0,0 0 0 0 0,-1-1 0 0 0,0 0 0 0 0,1 1 0 0 0,-1-1 0 0 0,0 0 0 0 0,0 0 0 0 0,-1 1 0 0 0,1-8 0 0 0,-4 3 97 0 0,-1 1-1 0 0,0 0 1 0 0,-1 0-1 0 0,1 0 1 0 0,-1 1 0 0 0,-1 0-1 0 0,1 0 1 0 0,-1 0-1 0 0,0 0 1 0 0,0 1-1 0 0,-1 0 1 0 0,-13-8-1 0 0,7 6-308 0 0,0 0 0 0 0,0 1 0 0 0,-1 0-1 0 0,0 1 1 0 0,0 1 0 0 0,-22-4-1 0 0,24 6-31 0 0,-1 2 0 0 0,0 0 0 0 0,0 0 0 0 0,0 2 0 0 0,0-1 0 0 0,0 1 0 0 0,1 1 0 0 0,-1 1 0 0 0,1-1 0 0 0,-16 9 0 0 0,11-4 36 0 0,1 1-1 0 0,1 1 1 0 0,-23 18-1 0 0,2-1-41 0 0,22-16 3 0 0,1 0 0 0 0,0 1 0 0 0,1 0 0 0 0,0 1 0 0 0,1 1 0 0 0,1 0 0 0 0,0 0 0 0 0,-16 31 0 0 0,12-14-77 0 0,0 0 0 0 0,3 1 1 0 0,-14 56-1 0 0,18-58-137 0 0,2-1 1 0 0,-2 45-1 0 0,6-62 136 0 0,1 0 0 0 0,1 0 0 0 0,0 0 0 0 0,0 0 0 0 0,2 0 0 0 0,-1 0-1 0 0,1-1 1 0 0,1 1 0 0 0,5 11 0 0 0,-7-19 71 0 0,0-1 0 0 0,1 0 0 0 0,-1 1 1 0 0,1-1-1 0 0,-1-1 0 0 0,1 1 0 0 0,0 0 0 0 0,0-1 0 0 0,0 1 0 0 0,0-1 0 0 0,1 0 0 0 0,-1 0 0 0 0,1 0 0 0 0,-1 0 0 0 0,1-1 1 0 0,-1 0-1 0 0,1 1 0 0 0,0-1 0 0 0,0 0 0 0 0,0-1 0 0 0,0 1 0 0 0,0-1 0 0 0,-1 0 0 0 0,1 0 0 0 0,0 0 0 0 0,0 0 0 0 0,0-1 1 0 0,0 1-1 0 0,0-1 0 0 0,0 0 0 0 0,7-3 0 0 0,15-9 138 0 0,0 0 0 0 0,-1-2 0 0 0,43-32 0 0 0,-27 14 400 0 0,36-38 0 0 0,-59 51-301 0 0,0 1 0 0 0,-2-2-1 0 0,0 0 1 0 0,12-24 0 0 0,-14 19-85 0 0,0 0 0 0 0,-2 0 0 0 0,-2-2 0 0 0,0 1 0 0 0,-1-1 0 0 0,-2 0 1 0 0,-1-1-1 0 0,-2 0 0 0 0,3-46 0 0 0,-6 87-153 0 0,1 0 0 0 0,0-1 0 0 0,1 1 0 0 0,0-1 0 0 0,1 1 0 0 0,8 14 0 0 0,-9-20 10 0 0,1 1 0 0 0,-1-2-1 0 0,1 1 1 0 0,1 0-1 0 0,-1-1 1 0 0,1 0 0 0 0,9 8-1 0 0,4 1-21 0 0,21 12-1 0 0,-22-15 7 0 0,2 0 48 0 0,35 15 0 0 0,-28-15 8 0 0,39 14 343 0 0,-13-5-54 0 0,79 24 310 0 0,-16-5-270 0 0,-67-19-358 0 0,-32-13-35 0 0,31 10 1 0 0,-36-14-339 0 0,0-1-1 0 0,0 0 0 0 0,15 0 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47.456"/>
    </inkml:context>
    <inkml:brush xml:id="br0">
      <inkml:brushProperty name="width" value="0.1" units="cm"/>
      <inkml:brushProperty name="height" value="0.1" units="cm"/>
      <inkml:brushProperty name="color" value="#E71224"/>
    </inkml:brush>
  </inkml:definitions>
  <inkml:trace contextRef="#ctx0" brushRef="#br0">1 564 14184 0 0,'2'-3'49'0'0,"0"0"0"0"0,0 0 0 0 0,1 0 0 0 0,-1 0 0 0 0,1 0 0 0 0,0 0 0 0 0,0 1 0 0 0,0-1 0 0 0,0 1 0 0 0,0 0 0 0 0,1 0 0 0 0,-1 0 0 0 0,1 0 0 0 0,4-1 1 0 0,0 1 85 0 0,-1 0 1 0 0,1 1-1 0 0,0 0 1 0 0,0 1-1 0 0,-1-1 1 0 0,1 1-1 0 0,0 1 1 0 0,0 0 0 0 0,0 0-1 0 0,-1 0 1 0 0,1 1-1 0 0,0 0 1 0 0,-1 1-1 0 0,0-1 1 0 0,13 8-1 0 0,5 4-139 0 0,-2 1-1 0 0,0 1 0 0 0,24 22 0 0 0,-12-9 63 0 0,20 18-58 0 0,-26-22 12 0 0,51 35 0 0 0,-54-44 121 0 0,1-1 0 0 0,0-1 0 0 0,1-1 0 0 0,52 16-1 0 0,-54-22 97 0 0,53 7 0 0 0,-49-10-72 0 0,-18-3-77 0 0,0 1 0 0 0,0-1 0 0 0,0-1-1 0 0,0 0 1 0 0,17-3 0 0 0,-4-1 48 0 0,16-5 73 0 0,-38 8-181 0 0,0 0 0 0 0,0 0 0 0 0,-1 0 0 0 0,1-1 0 0 0,0 1 0 0 0,-1-1 0 0 0,1 0 0 0 0,-1 0 0 0 0,0 0 0 0 0,1 0 0 0 0,2-3 0 0 0,-1-1 81 0 0,9-10 236 0 0,-12 15-316 0 0,-1 0 1 0 0,1 0-1 0 0,-1 0 0 0 0,1 1 1 0 0,-1-1-1 0 0,0 0 1 0 0,1 0-1 0 0,-1 0 0 0 0,0 0 1 0 0,0 0-1 0 0,1 0 0 0 0,-1 0 1 0 0,0 0-1 0 0,0 0 1 0 0,0 0-1 0 0,0-1 0 0 0,-3-6 135 0 0,-6-23 514 0 0,-16-34 0 0 0,22 55-535 0 0,1 0-1 0 0,0 0 0 0 0,0-1 1 0 0,1 1-1 0 0,0 0 0 0 0,0 0 1 0 0,2-13-1 0 0,-1 10-22 0 0,1-7 213 0 0,1 1 0 0 0,8-35 1 0 0,-1 10-19 0 0,12-52 68 0 0,-13 67-383 0 0,-1 0 0 0 0,-2 0-1 0 0,3-48 1 0 0,-8 66-48 0 0,0-22-793 0 0,-1 0 0 0 0,-1 0 0 0 0,-7-34 0 0 0,-2 28-703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48.311"/>
    </inkml:context>
    <inkml:brush xml:id="br0">
      <inkml:brushProperty name="width" value="0.1" units="cm"/>
      <inkml:brushProperty name="height" value="0.1" units="cm"/>
      <inkml:brushProperty name="color" value="#E71224"/>
    </inkml:brush>
  </inkml:definitions>
  <inkml:trace contextRef="#ctx0" brushRef="#br0">156 485 13216 0 0,'0'0'284'0'0,"1"1"1"0"0,7 2-202 0 0,-5-1-50 0 0,0-1 0 0 0,0 0 1 0 0,0 0-1 0 0,0 0 0 0 0,0 0 0 0 0,0 0 0 0 0,0-1 0 0 0,1 1 0 0 0,-1-1 0 0 0,0 0 0 0 0,1 0 1 0 0,-1 0-1 0 0,0 0 0 0 0,4-1 0 0 0,19-7 437 0 0,0 0 0 0 0,0-2 1 0 0,-1-1-1 0 0,0-1 0 0 0,28-19 0 0 0,79-54 288 0 0,-82 51-973 0 0,-20 15 115 0 0,-17 12 106 0 0,0-1 0 0 0,20-17 0 0 0,-21 16 124 0 0,-11 8-102 0 0,1 0 0 0 0,-1 0 0 0 0,1 0-1 0 0,-1 0 1 0 0,0 0 0 0 0,1-1 0 0 0,-1 1 0 0 0,0 0 0 0 0,2-3-1 0 0,-3 3 685 0 0,1-1-505 0 0,2-1-68 0 0,-1-1 0 0 0,0 0-1 0 0,-1 0 1 0 0,1 1 0 0 0,-1-1-1 0 0,1 0 1 0 0,0-6 0 0 0,-2 7-111 0 0,0 1 0 0 0,0 0 1 0 0,0-1-1 0 0,0 1 0 0 0,0-1 1 0 0,-1 1-1 0 0,1 0 0 0 0,-1-1 1 0 0,0 1-1 0 0,1 0 0 0 0,-1 0 0 0 0,0 0 1 0 0,0-1-1 0 0,-1 1 0 0 0,-1-2 1 0 0,-4-7-75 0 0,-1 1 1 0 0,0 1-1 0 0,-1 0 1 0 0,0 0 0 0 0,0 0-1 0 0,-1 1 1 0 0,0 1-1 0 0,-1-1 1 0 0,1 2-1 0 0,-1 0 1 0 0,-1 0 0 0 0,1 1-1 0 0,-22-7 1 0 0,13 6-180 0 0,0 0 1 0 0,-37-4-1 0 0,48 10 184 0 0,0-1 0 0 0,0 1 0 0 0,0 1 0 0 0,0 0 0 0 0,0 0-1 0 0,0 1 1 0 0,0 0 0 0 0,-15 5 0 0 0,5 0 38 0 0,-1 1 0 0 0,1 1 0 0 0,1 0 0 0 0,0 1 0 0 0,-27 20 0 0 0,29-16 4 0 0,11-11-8 0 0,1 1-1 0 0,-1 0 0 0 0,1-1 0 0 0,0 2 1 0 0,0-1-1 0 0,-5 9 0 0 0,-15 19-20 0 0,-5 10-27 0 0,2 0 55 0 0,18-29 0 0 0,0 0 0 0 0,2 0 0 0 0,-1 1 0 0 0,-5 16 0 0 0,0 4-5 0 0,10-27 32 0 0,0 0 1 0 0,0 1-1 0 0,0-1 1 0 0,1 1-1 0 0,1-1 0 0 0,-1 1 1 0 0,1 0-1 0 0,0-1 1 0 0,1 1-1 0 0,0 13 0 0 0,3 2 213 0 0,2 1 0 0 0,9 29 0 0 0,-11-46-191 0 0,1 1-1 0 0,0-1 0 0 0,0 0 0 0 0,0 0 0 0 0,1 0 0 0 0,0 0 0 0 0,6 5 0 0 0,4 3 26 0 0,26 21-1 0 0,-24-23-66 0 0,1-1 0 0 0,1-1 0 0 0,0 0 0 0 0,0-2 0 0 0,1 0 0 0 0,34 9 0 0 0,-9-6 42 0 0,0-2-1 0 0,47 4 0 0 0,-63-11-38 0 0,0-2 1 0 0,0-1 0 0 0,0-1-1 0 0,0-1 1 0 0,0-2 0 0 0,46-12-1 0 0,36-7-751 0 0,-96 17 17 0 0,-8 1-19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8.504"/>
    </inkml:context>
    <inkml:brush xml:id="br0">
      <inkml:brushProperty name="width" value="0.2" units="cm"/>
      <inkml:brushProperty name="height" value="0.2" units="cm"/>
      <inkml:brushProperty name="color" value="#FFFF00"/>
    </inkml:brush>
  </inkml:definitions>
  <inkml:trace contextRef="#ctx0" brushRef="#br0">64 999 21351 0 0,'0'-1'630'0'0,"-4"-2"-544"0"0,1-1 1 0 0,0 0-1 0 0,0 0 1 0 0,1 0-1 0 0,-1 0 1 0 0,1-1-1 0 0,0 1 1 0 0,0 0-1 0 0,0-1 1 0 0,1 0-1 0 0,0 1 1 0 0,0-1-1 0 0,0 0 1 0 0,0-5-1 0 0,0-7 345 0 0,1 0 1 0 0,3-29-1 0 0,-1 31-118 0 0,1-6 50 0 0,9-33 0 0 0,-4 24-135 0 0,-1 6-142 0 0,0 0 0 0 0,2 1 1 0 0,17-31-1 0 0,-13 27-79 0 0,-2 5-7 0 0,1 0 0 0 0,1 1 0 0 0,1 1 0 0 0,1 0 0 0 0,1 1 0 0 0,0 1 0 0 0,36-31 0 0 0,-19 22 0 0 0,1 1 0 0 0,50-28 0 0 0,-19 21 7 0 0,95-33 0 0 0,75-9-222 0 0,-140 49 71 0 0,1 6 1 0 0,117-11 0 0 0,197 7-178 0 0,-322 22 321 0 0,116 12 0 0 0,17 19 0 0 0,-163-18 0 0 0,101 31 0 0 0,-155-41 0 0 0,63 22-33 0 0,77 38 0 0 0,-123-50 20 0 0,0 1 0 0 0,-1 1 0 0 0,0 0 0 0 0,-1 2 0 0 0,-1 0 1 0 0,0 1-1 0 0,22 27 0 0 0,-29-30-14 0 0,-1 1 0 0 0,-1 0 0 0 0,0 1 1 0 0,-1 0-1 0 0,0 0 0 0 0,-2 1 0 0 0,1 0 0 0 0,-2 0 0 0 0,0 0 0 0 0,2 19 1 0 0,-4-13-32 0 0,-1-1 0 0 0,-1 1 0 0 0,-1-1 0 0 0,-1 1 0 0 0,0-1 0 0 0,-2 0 0 0 0,-9 37 0 0 0,2-26-22 0 0,-1 0 0 0 0,-2-1-1 0 0,0-1 1 0 0,-2 0 0 0 0,-2-1-1 0 0,-24 33 1 0 0,-4-3-91 0 0,-90 93 0 0 0,42-61 46 0 0,-4-3-1 0 0,-3-5 1 0 0,-4-5-1 0 0,-3-4 1 0 0,-3-4-1 0 0,-158 72 1 0 0,-58-4-131 0 0,224-101 287 0 0,-138 29-1 0 0,-110-8 304 0 0,293-54-130 0 0,1-2 0 0 0,0-3 0 0 0,-1-2-1 0 0,-69-13 1 0 0,92 9-10 0 0,0-3-1 0 0,0-1 0 0 0,-56-27 1 0 0,78 32-153 0 0,0 0 0 0 0,0-1 1 0 0,1 0-1 0 0,0-1 1 0 0,1-1-1 0 0,0 0 1 0 0,0 0-1 0 0,1 0 0 0 0,0-1 1 0 0,1-1-1 0 0,0 0 1 0 0,-12-21-1 0 0,19 29-32 0 0,-1-1 0 0 0,1 1-1 0 0,0-1 1 0 0,0 0 0 0 0,0 1 0 0 0,0-1-1 0 0,1 0 1 0 0,0 0 0 0 0,0 0 0 0 0,0 1-1 0 0,0-1 1 0 0,0 0 0 0 0,1 0-1 0 0,-1 1 1 0 0,1-1 0 0 0,0 0 0 0 0,1 0-1 0 0,-1 1 1 0 0,0-1 0 0 0,1 1 0 0 0,0 0-1 0 0,2-4 1 0 0,1-1-1 0 0,1 1 0 0 0,-1 0 0 0 0,1 0 0 0 0,1 1 0 0 0,-1 0 0 0 0,1 0 0 0 0,0 0 0 0 0,11-6 1 0 0,0 2-42 0 0,2 0 1 0 0,-1 1 0 0 0,1 1-1 0 0,21-5 1 0 0,85-16-129 0 0,-76 22 105 0 0,0 2-1 0 0,0 3 1 0 0,0 1 0 0 0,0 3-1 0 0,0 2 1 0 0,62 13 0 0 0,-4 7-17 0 0,182 66 0 0 0,-154-36-173 0 0,-3 6 1 0 0,137 83-1 0 0,233 183-172 0 0,-187-95 634 0 0,-196-141 67 0 0,314 256 927 0 0,-222-173-487 0 0,111 98 677 0 0,62 71 151 0 0,-333-291-1422 0 0,24 26 52 0 0,-66-65-188 0 0,-1-1 0 0 0,0 2-1 0 0,0-1 1 0 0,-2 1 0 0 0,8 15-1 0 0,-15-26-10 0 0,1-1 0 0 0,-1 1-1 0 0,1-1 1 0 0,-1 0-1 0 0,1 1 1 0 0,-1-1-1 0 0,1 1 1 0 0,-1-1 0 0 0,0 1-1 0 0,0 0 1 0 0,0-1-1 0 0,0 1 1 0 0,0-1-1 0 0,0 1 1 0 0,-1-1 0 0 0,1 1-1 0 0,0-1 1 0 0,-1 1-1 0 0,1-1 1 0 0,-1 1-1 0 0,-1 2 1 0 0,1-3-40 0 0,0 0-1 0 0,0 0 1 0 0,0 0-1 0 0,-1 0 1 0 0,1 0-1 0 0,0-1 1 0 0,0 1-1 0 0,-1 0 1 0 0,1-1-1 0 0,0 1 1 0 0,-1 0-1 0 0,1-1 1 0 0,-1 0-1 0 0,1 1 1 0 0,-1-1-1 0 0,1 0 1 0 0,-1 0-1 0 0,1 0 1 0 0,-1 0-1 0 0,1 0 1 0 0,-1 0-1 0 0,-1 0 1 0 0,-74-11-2546 0 0,36 2 1261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48.747"/>
    </inkml:context>
    <inkml:brush xml:id="br0">
      <inkml:brushProperty name="width" value="0.1" units="cm"/>
      <inkml:brushProperty name="height" value="0.1" units="cm"/>
      <inkml:brushProperty name="color" value="#E71224"/>
    </inkml:brush>
  </inkml:definitions>
  <inkml:trace contextRef="#ctx0" brushRef="#br0">1 1 15136 0 0,'0'0'330'0'0,"1"1"-8"0"0,26 31-165 0 0,-26-30-105 0 0,1 1 1 0 0,-1-1 0 0 0,1 0-1 0 0,0 0 1 0 0,0 0 0 0 0,3 2-1 0 0,8 9 202 0 0,0 3-132 0 0,27 25 0 0 0,0 0-134 0 0,114 115-121 0 0,-116-121 75 0 0,47 32 0 0 0,-66-53 64 0 0,1-1 0 0 0,1-1 0 0 0,0-1 1 0 0,38 13-1 0 0,-55-22-55 0 0,0-1 0 0 0,1 0 0 0 0,-1 0 0 0 0,1 0 0 0 0,-1 0 0 0 0,1-1 0 0 0,-1 0 0 0 0,1 0 0 0 0,-1 0-1 0 0,1 0 1 0 0,-1-1 0 0 0,1 0 0 0 0,-1 0 0 0 0,0 0 0 0 0,1-1 0 0 0,-1 1 0 0 0,6-3 0 0 0,-1-5-961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49.206"/>
    </inkml:context>
    <inkml:brush xml:id="br0">
      <inkml:brushProperty name="width" value="0.1" units="cm"/>
      <inkml:brushProperty name="height" value="0.1" units="cm"/>
      <inkml:brushProperty name="color" value="#E71224"/>
    </inkml:brush>
  </inkml:definitions>
  <inkml:trace contextRef="#ctx0" brushRef="#br0">0 0 13016 0 0,'0'0'381'0'0,"0"2"-5"0"0,1 6-35 0 0,1-1 0 0 0,0 1-1 0 0,0-1 1 0 0,1 1 0 0 0,0-1 0 0 0,0 0 0 0 0,0 0 0 0 0,7 10-1 0 0,6 12 901 0 0,-11-16-965 0 0,1-1 1 0 0,-2 1-1 0 0,0 0 1 0 0,0 0-1 0 0,-1 0 0 0 0,-1 1 1 0 0,0-1-1 0 0,-1 21 1 0 0,-1-8-152 0 0,-5 132 420 0 0,-40 520 148 0 0,36-487-636 0 0,10 212 103 0 0,41-24-395 0 0,-35-343-128 0 0,2-1 0 0 0,1 0-1 0 0,2 0 1 0 0,27 55 0 0 0,-21-59-644 0 0,3-6-37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2:34.156"/>
    </inkml:context>
    <inkml:brush xml:id="br0">
      <inkml:brushProperty name="width" value="0.1" units="cm"/>
      <inkml:brushProperty name="height" value="0.1" units="cm"/>
      <inkml:brushProperty name="color" value="#E71224"/>
    </inkml:brush>
  </inkml:definitions>
  <inkml:trace contextRef="#ctx0" brushRef="#br0">17051 111 9168 0 0,'0'0'266'0'0,"0"0"1"0"0,-2 0-171 0 0,-18 2 571 0 0,19-2-596 0 0,1 1 0 0 0,-1-1 0 0 0,1 0 0 0 0,-1 0 0 0 0,0 0 0 0 0,1 0 0 0 0,-1 0 0 0 0,1 0 0 0 0,-1 0 0 0 0,0 0 0 0 0,1 0 0 0 0,-1 0 0 0 0,1-1 0 0 0,-1 1 0 0 0,1 0 0 0 0,-1 0 0 0 0,0 0 0 0 0,1-1 0 0 0,-1 1 0 0 0,1 0-71 0 0,-2-1 89 0 0,1 2-22 0 0,-1-1 8 0 0,1 1 0 0 0,0-1 0 0 0,0 1 0 0 0,-1-1 1 0 0,1 0-1 0 0,-1 0 0 0 0,1 0 0 0 0,0 0 0 0 0,-1 0 0 0 0,1 0 1 0 0,0 0-1 0 0,-1 0 0 0 0,1 0 0 0 0,0-1 0 0 0,-1 1 1 0 0,1 0-1 0 0,0-1 0 0 0,-1 1 0 0 0,1-1 0 0 0,0 0 0 0 0,0 1 1 0 0,-1-1-1 0 0,1 0 0 0 0,0 0 0 0 0,0 1 0 0 0,0-1 1 0 0,0 0-1 0 0,0 0 0 0 0,0 0 0 0 0,1-1 0 0 0,-1 1-75 0 0,0 0 172 0 0,-2 0-70 0 0,2 1-66 0 0,-1 0 0 0 0,1 0 0 0 0,0 0 0 0 0,-1 0 0 0 0,1-1 0 0 0,0 1 0 0 0,-1 0 0 0 0,1-1 0 0 0,0 1 1 0 0,0-1-1 0 0,-1 0 0 0 0,1 1 0 0 0,-1-2-36 0 0,2 2 39 0 0,-1 0 0 0 0,0-1 1 0 0,0 1-1 0 0,0 0 0 0 0,0-1 1 0 0,0 1-1 0 0,0 0 0 0 0,0 0 1 0 0,0 0-1 0 0,0 0 0 0 0,0 0 1 0 0,0 0-1 0 0,0 0 0 0 0,0 0 0 0 0,0 0 1 0 0,0 1-40 0 0,-3-1 131 0 0,-14 1 216 0 0,0 1 1 0 0,-13 2-348 0 0,-6 2 366 0 0,-4 1-42 0 0,32-6-214 0 0,1 0 0 0 0,-1 0 0 0 0,1 1 0 0 0,0 0-1 0 0,0 0 1 0 0,-5 3-110 0 0,5-1 9 0 0,-1-2-1 0 0,1 1 0 0 0,0-1 1 0 0,-1-1-1 0 0,0 1 0 0 0,-6-1-8 0 0,-80 7-10 0 0,31-13 284 0 0,-90-2-474 0 0,56 2-40 0 0,-70 2 376 0 0,141 4-82 0 0,16 0-86 0 0,-1-1 1 0 0,1 0-1 0 0,-6-2 32 0 0,9 2-65 0 0,-1 0-1 0 0,1 0 0 0 0,-6 1 66 0 0,-16 1-10 0 0,8-1 10 0 0,14 0 0 0 0,1-1 0 0 0,-1 0 0 0 0,0 0 0 0 0,-6-1 0 0 0,10 0 5 0 0,-1 1 0 0 0,1 0 0 0 0,0 0 0 0 0,-1 1-1 0 0,1-1 1 0 0,-2 1-5 0 0,-17 2 35 0 0,-52 1-35 0 0,59-6 16 0 0,13 1 3 0 0,0 1 0 0 0,-1-1-1 0 0,1 1 1 0 0,0 0 0 0 0,-1 0-1 0 0,-2 0-18 0 0,2 1 14 0 0,0-1-1 0 0,0 0 1 0 0,0 0-1 0 0,0 0 1 0 0,0-1-1 0 0,0 1 1 0 0,-3-2-14 0 0,-19-1-173 0 0,-184 8 371 0 0,156 2-198 0 0,17-8 0 0 0,15 0 0 0 0,1 1 0 0 0,-21 3 0 0 0,31-2-60 0 0,0-1-1 0 0,1 0 0 0 0,-8-1 61 0 0,-11 0-79 0 0,5 0 240 0 0,17 0-144 0 0,0 1 0 0 0,0 0 0 0 0,0 0-1 0 0,0 1 1 0 0,-6 0-17 0 0,-26 5-91 0 0,32-6 114 0 0,-1 1 0 0 0,1 0 0 0 0,-1 0-1 0 0,-6 3-22 0 0,6-2 4 0 0,-1 0-1 0 0,1-1 0 0 0,-1 0 0 0 0,1 0 0 0 0,-2-1-3 0 0,-28 4-198 0 0,32-3 180 0 0,-1 0 1 0 0,1-1-1 0 0,-1 0 1 0 0,1 0-1 0 0,-3-1 18 0 0,1 1 2 0 0,1-1-1 0 0,0 1 1 0 0,0 1-1 0 0,-2 0-1 0 0,-6 0 0 0 0,-1 0 0 0 0,0-1 0 0 0,-9-2 0 0 0,-12 1 0 0 0,-87-7 262 0 0,105 6-388 0 0,16 1 109 0 0,0 1-1 0 0,0-1 1 0 0,0 1-1 0 0,0 0 1 0 0,0 0-1 0 0,0 0 1 0 0,-2 0 17 0 0,-34 6-7 0 0,0-3 0 0 0,-11 0 7 0 0,-105-3 0 0 0,63-5 0 0 0,2 2 0 0 0,55 1 0 0 0,23 1 0 0 0,0 1 0 0 0,0 0 0 0 0,1 1 0 0 0,-8 0 0 0 0,1 1 23 0 0,0-1 0 0 0,0-1 0 0 0,-9-1-23 0 0,-11 0-5 0 0,1-4 5 0 0,31 3 0 0 0,1 1 0 0 0,0 0 0 0 0,0 0 0 0 0,-1 1 0 0 0,1-1 0 0 0,0 1 0 0 0,-1 1 0 0 0,1-1 0 0 0,-4 1 0 0 0,-1 1 20 0 0,-1-1 0 0 0,1 0 0 0 0,0 0-1 0 0,0-1 1 0 0,-1 0 0 0 0,1-1 0 0 0,-10-2-20 0 0,-31-1-19 0 0,31 3 41 0 0,0-1-1 0 0,0-1 1 0 0,-20-5-22 0 0,26 5-17 0 0,4 2-23 0 0,0 0 0 0 0,0 0-1 0 0,0 1 1 0 0,-10 2 40 0 0,-11-1 77 0 0,7-1-33 0 0,0 2 0 0 0,-1 1 0 0 0,-1 1-44 0 0,17-3-10 0 0,1 0-1 0 0,-1-1 0 0 0,1 0 0 0 0,-1 0 1 0 0,0-1 10 0 0,-17 0-99 0 0,-66-3 241 0 0,58 2-335 0 0,-16-3 193 0 0,18 2 203 0 0,-15 0-203 0 0,-86-1 0 0 0,101 3 0 0 0,13 0 0 0 0,0 1 0 0 0,-11 2 0 0 0,10 0 0 0 0,0-2 0 0 0,0 0 0 0 0,-12-3 0 0 0,-17-4 0 0 0,32 4 0 0 0,-1 1 0 0 0,1 0 0 0 0,-1 1 0 0 0,-42 2 0 0 0,23 1 0 0 0,1-2 0 0 0,-1-2 0 0 0,1-2 0 0 0,-8-2 0 0 0,-29-5 0 0 0,58 9 0 0 0,-1 0 0 0 0,-7 1 0 0 0,-14-2 0 0 0,-78-5 0 0 0,66 5 0 0 0,33 3 0 0 0,0-1 0 0 0,1-1 0 0 0,-3 0 0 0 0,1-1 0 0 0,0 1 0 0 0,0 0 0 0 0,0 2 0 0 0,0 0 0 0 0,0 1 0 0 0,0 0 0 0 0,-10 4 0 0 0,8-3 0 0 0,1-1 0 0 0,-1 0 0 0 0,0-2 0 0 0,-7 0 0 0 0,-23-1 0 0 0,13 1 0 0 0,0-2 0 0 0,-32-6 0 0 0,-3 0-7 0 0,0 2 0 0 0,0 4 0 0 0,-14 3 7 0 0,18 2-44 0 0,-37 9 44 0 0,47-5-96 0 0,9-3 117 0 0,-22-3-21 0 0,38 0 115 0 0,-41 0-352 0 0,45 1 314 0 0,-21-3-77 0 0,-4 1 132 0 0,8 2-262 0 0,21 0 97 0 0,1-1 1 0 0,-1-1 0 0 0,1-1 0 0 0,-10-2 32 0 0,23 2 0 0 0,0 1-1 0 0,-1 1 1 0 0,1 0-1 0 0,-1 0 1 0 0,-28-1 24 0 0,18 0 76 0 0,-1 1 1 0 0,0 1 0 0 0,-21 4-101 0 0,15-2-12 0 0,-72 0 12 0 0,73-2 0 0 0,-18-3 0 0 0,20 1 0 0 0,-20 1 0 0 0,-22 2-18 0 0,-13-3 18 0 0,4 0-246 0 0,42 0 201 0 0,16 0 152 0 0,-1 1-1 0 0,-3 1-106 0 0,-17 1 103 0 0,-8-2-103 0 0,-27 1-7 0 0,42 0 9 0 0,-29-4-2 0 0,32 1-12 0 0,0 1 0 0 0,-20 3 12 0 0,10-1-172 0 0,24-1 112 0 0,0 0 0 0 0,-11 3 60 0 0,1 0 149 0 0,1-1 0 0 0,-10-2-149 0 0,-25 3 8 0 0,-46 0-8 0 0,48-2 0 0 0,31-2 0 0 0,-19 3 0 0 0,13 0-28 0 0,0 0 0 0 0,-1-2-1 0 0,1-2 1 0 0,-4-1 28 0 0,-30-2-77 0 0,-68 2 77 0 0,103 3 70 0 0,3-1-5 0 0,0-2 0 0 0,-20-4-65 0 0,-13-2-2 0 0,-71 0-303 0 0,-76 6 305 0 0,166 3 91 0 0,-4 0 60 0 0,-132-4-96 0 0,153 3-50 0 0,1 2-1 0 0,-6 1-4 0 0,4-1-74 0 0,0 0 1 0 0,-2-2 73 0 0,-56-2-218 0 0,45 3 251 0 0,0-2 0 0 0,-18-4-33 0 0,9 0 95 0 0,0 3 0 0 0,0 2 0 0 0,-4 2-95 0 0,-7 0-89 0 0,-75 0-297 0 0,120-1 369 0 0,0 0-1 0 0,-11 3 18 0 0,-22 1-29 0 0,-115 2 12 0 0,1 0 237 0 0,55 0 99 0 0,2 0-417 0 0,64-4-246 0 0,-23 4 344 0 0,31-2 8 0 0,-1-2-1 0 0,-27-1-7 0 0,-195-4 215 0 0,159 4-557 0 0,78-1 319 0 0,1 2 0 0 0,-10 2 23 0 0,10-2-14 0 0,0 0 0 0 0,-10 0 14 0 0,-202 1-186 0 0,56 1 174 0 0,116 1 16 0 0,43-3-37 0 0,-1 0 0 0 0,1-2-1 0 0,-14 0 34 0 0,-12-1-180 0 0,1 2-1 0 0,-40 6 181 0 0,23-2-73 0 0,35-3 61 0 0,2 0 11 0 0,1-1 0 0 0,-11-1 1 0 0,-159-2-93 0 0,98 3 59 0 0,64 0-25 0 0,-22 4 59 0 0,21-2-101 0 0,-23 0 101 0 0,-96 5-112 0 0,106-6 112 0 0,-10 2 0 0 0,10 0 0 0 0,-11-2 0 0 0,-118 6-78 0 0,-5-3-124 0 0,57 2 202 0 0,34-5 0 0 0,-78 13 0 0 0,117-11-152 0 0,-18-2 152 0 0,18-1-158 0 0,-21 4 158 0 0,-58 7 198 0 0,-49 4-968 0 0,89-10 658 0 0,-8 0 42 0 0,13 4-28 0 0,0-3 0 0 0,-63-4 98 0 0,52-3-388 0 0,-11 5 388 0 0,84-4-16 0 0,-147 11-96 0 0,-10-1-96 0 0,58-2 96 0 0,-63 5-19 0 0,-32 3-34 0 0,138-14 154 0 0,-97 7-274 0 0,129-7 204 0 0,-16 2 142 0 0,-135 20-49 0 0,103-13-12 0 0,-39 7 0 0 0,81-15 0 0 0,21 0 0 0 0,-23-2 0 0 0,30 0 1 0 0,1 0 1 0 0,0 1-1 0 0,-16 5-1 0 0,15-4 20 0 0,16-3-13 0 0,-24 5 267 0 0,0 1-1 0 0,-9 4-273 0 0,26-8-72 0 0,-1-1 0 0 0,1 0-1 0 0,-1 0 1 0 0,-6 0 72 0 0,-21 3 205 0 0,-13 6-62 0 0,42-11-132 0 0,3 0-29 0 0,4 1-13 0 0,1-1 0 0 0,-1 0 0 0 0,0 0 1 0 0,0 1-1 0 0,0-1 0 0 0,0 0 0 0 0,0 1 0 0 0,0-1 0 0 0,0 1 0 0 0,1-1 0 0 0,-1 1 0 0 0,0-1 0 0 0,0 1 0 0 0,1 0 0 0 0,-1-1 0 0 0,0 1 1 0 0,1 0-1 0 0,-1-1 0 0 0,1 1 0 0 0,-1 0 0 0 0,1 0 0 0 0,-1 0 0 0 0,1 0 0 0 0,-1 0 31 0 0,0 1-10 0 0,0 0 1 0 0,1 1-1 0 0,-1-1 0 0 0,0 0 0 0 0,1 1 1 0 0,-1-1-1 0 0,1 0 0 0 0,0 2 10 0 0,0 14-137 0 0,1 1 0 0 0,1-1-1 0 0,1 0 1 0 0,0 0 0 0 0,1-1-1 0 0,1 1 1 0 0,1-1 0 0 0,2 3 137 0 0,0 5-496 0 0,-1 1 1 0 0,0 6 495 0 0,-2-6-120 0 0,2 18-14 0 0,0 6 112 0 0,7 28-91 0 0,-9-47 16 0 0,-1 1 1 0 0,0 13 96 0 0,1 16-275 0 0,-3-33 110 0 0,-2 0 1 0 0,-1 8 164 0 0,1 5-265 0 0,-10 65-661 0 0,10-81 696 0 0,0 2 89 0 0,1 1 0 0 0,2 13 141 0 0,-1-14 0 0 0,2 12 0 0 0,7 13-128 0 0,-2-16 128 0 0,-8-34 0 0 0,-1-1 0 0 0,1 0 0 0 0,-1 1 0 0 0,1-1 0 0 0,-1 1 0 0 0,0-1 0 0 0,0 1 0 0 0,0-1 0 0 0,0 1 0 0 0,0 0 0 0 0,0-1 0 0 0,0 1 0 0 0,-1-1 0 0 0,1 1 0 0 0,-1 3 0 0 0,1 2 0 0 0,3 13 0 0 0,-2-18 0 0 0,0 5-1 0 0,0 0 1 0 0,-1 0-1 0 0,0 0 1 0 0,0 0 0 0 0,0 0-1 0 0,-1 0 1 0 0,-1 4 0 0 0,-1 27 17 0 0,12 2 298 0 0,-9-18-89 0 0,-1-10-189 0 0,1 1 1 0 0,1 0-1 0 0,0 0 0 0 0,2 7-37 0 0,3 44 280 0 0,-5-61-250 0 0,0 1 0 0 0,0-1 1 0 0,1 0-1 0 0,-1 0 0 0 0,1 0 1 0 0,0 0-1 0 0,-1 0 0 0 0,1-1 1 0 0,1 1-1 0 0,-1-1 1 0 0,0 1-1 0 0,1-1 0 0 0,-1 0 1 0 0,1 1-1 0 0,-1-1 0 0 0,1-1 1 0 0,0 1-1 0 0,0 0 0 0 0,0-1 1 0 0,0 1-1 0 0,0-1 0 0 0,1 0 1 0 0,-1 0-1 0 0,0 0 0 0 0,0 0 1 0 0,1-1-1 0 0,-1 0 0 0 0,0 1 1 0 0,3-1-31 0 0,81 4 640 0 0,-80-4-640 0 0,-1 0 0 0 0,1 1 0 0 0,0-1 0 0 0,0 1 0 0 0,0 1 0 0 0,-1-1 0 0 0,1 1 0 0 0,0 0 0 0 0,1 1 0 0 0,-3-1 0 0 0,8 5 0 0 0,5 13 0 0 0,-16-16 48 0 0,-1-1 0 0 0,1 1 0 0 0,-1-1 0 0 0,0 1 0 0 0,0 0 0 0 0,0-1 0 0 0,-1 1 0 0 0,1 0 1 0 0,-1 3-49 0 0,4 15 239 0 0,-3-15-102 0 0,-1-5-113 0 0,1 1-1 0 0,0-1 1 0 0,-1 1-1 0 0,1-1 1 0 0,0 1 0 0 0,1-1-1 0 0,-1 1 1 0 0,0-1-1 0 0,1 0 1 0 0,0 1-24 0 0,0 0 0 0 0,0-1 0 0 0,0 0-1 0 0,1 0 1 0 0,-1-1 0 0 0,0 1 0 0 0,1 0 0 0 0,-1-1-1 0 0,1 0 1 0 0,0 1 0 0 0,0-1 0 0 0,-1 0 0 0 0,1 0-1 0 0,2 0 1 0 0,15 4-32 0 0,-17-4 28 0 0,0 1 0 0 0,0-2 0 0 0,1 1 0 0 0,-1 0 1 0 0,0-1-1 0 0,0 1 0 0 0,1-1 0 0 0,-1 0 1 0 0,4 0 3 0 0,67-6 83 0 0,-31 3-6 0 0,-5 0 87 0 0,4-2-155 0 0,0 3 1 0 0,0 1 0 0 0,26 4-10 0 0,11 2-356 0 0,-53-4 600 0 0,20 0-244 0 0,19 0 257 0 0,14 1-88 0 0,-49-2-96 0 0,0 1-1 0 0,0 1 1 0 0,5 2-73 0 0,-6 0 38 0 0,1-1-1 0 0,27-1-37 0 0,24 1 64 0 0,30 4 98 0 0,34-5-162 0 0,-128-2 19 0 0,143-5 128 0 0,144 10-7 0 0,-284-4-58 0 0,1 0 1 0 0,8 3-83 0 0,17 2 221 0 0,-4 0 25 0 0,-25-3 15 0 0,1-1 0 0 0,10-1-261 0 0,-11 0 41 0 0,0 1-1 0 0,15 3-40 0 0,-16-2 50 0 0,1-1-1 0 0,15 1-49 0 0,87 1 310 0 0,-73-5-326 0 0,-17 0-8 0 0,0 2 0 0 0,0 0 0 0 0,11 3 24 0 0,-16-1 16 0 0,1-1 0 0 0,6-1-16 0 0,-7 0 16 0 0,1 0 0 0 0,6 3-16 0 0,3 2-8 0 0,-3 0 80 0 0,1-2 0 0 0,-1-1 0 0 0,4-1-72 0 0,135 6 280 0 0,26-4 104 0 0,-123-8-272 0 0,113-4 228 0 0,-29 3-264 0 0,47 13-279 0 0,-75 1 346 0 0,-28-9 125 0 0,249 7-12 0 0,-329-6-221 0 0,0-1 0 0 0,0-1-1 0 0,1-1 1 0 0,3-1-35 0 0,38-1 41 0 0,-17 2-6 0 0,76-2-35 0 0,-10-1 10 0 0,9 5-10 0 0,-38 1 54 0 0,-5 3-55 0 0,-50-2 23 0 0,0-1 0 0 0,0-1-1 0 0,24-4-21 0 0,-2 2-1 0 0,-37 1 19 0 0,0 1 1 0 0,-1-1-1 0 0,14-3-18 0 0,-9 1 14 0 0,-1 1 1 0 0,1 1-1 0 0,0 0 1 0 0,5 1-15 0 0,36-1 70 0 0,-11 0-47 0 0,-33 1-3 0 0,1 0 0 0 0,0-1-1 0 0,3-1-19 0 0,30-4 0 0 0,3 2 0 0 0,43-6 0 0 0,-55 6 0 0 0,1 2 0 0 0,29 2 0 0 0,-16 0 0 0 0,9-2 0 0 0,-12-3 0 0 0,1 3 0 0 0,44 4 0 0 0,-38 1 70 0 0,21-4-70 0 0,-17 0-6 0 0,53-5 6 0 0,0 1 11 0 0,-80 4 42 0 0,28-4-53 0 0,14-1 0 0 0,64 4 0 0 0,5 0 0 0 0,-90-1 48 0 0,11 1 22 0 0,17-6-70 0 0,-46 4 54 0 0,23 2-54 0 0,-26 1 231 0 0,31-5-231 0 0,59-8 424 0 0,21 5-424 0 0,-140 9 5 0 0,71-3-207 0 0,44 6 202 0 0,-96-1-149 0 0,-12-1 98 0 0,0-1 0 0 0,0 1 0 0 0,5-2 51 0 0,36-2 233 0 0,1 2 0 0 0,22 4-233 0 0,-36-3-340 0 0,8-1 340 0 0,9-1-31 0 0,122 9 440 0 0,-161-6-409 0 0,1-1 0 0 0,12-2 0 0 0,16-1 0 0 0,110 9-25 0 0,-91-2-190 0 0,-37-1 155 0 0,0 1 0 0 0,5 2 60 0 0,-5 0 4 0 0,1-2 0 0 0,6 0-4 0 0,210 15 447 0 0,-229-17-369 0 0,8 0-45 0 0,0-2 0 0 0,-1 0 0 0 0,13-2-33 0 0,-19 1 0 0 0,-1 0 0 0 0,0 2 0 0 0,0 0 0 0 0,17 4 0 0 0,-14-2 0 0 0,0-1 0 0 0,1-1 0 0 0,13-1 0 0 0,16-2-48 0 0,1 3 0 0 0,24 4 48 0 0,-55-4 0 0 0,20-2 0 0 0,-19 0 0 0 0,-1 1 0 0 0,3 1 0 0 0,17 3 0 0 0,22 2 96 0 0,18-3-96 0 0,317-3-96 0 0,-341-3 94 0 0,-31 1 58 0 0,25 2-56 0 0,60 9 74 0 0,20 3-149 0 0,5 0-98 0 0,1 0 325 0 0,-26-3-88 0 0,-90-7-64 0 0,0-2 0 0 0,0 0 0 0 0,0-1 0 0 0,2-1 0 0 0,39-1 0 0 0,-33 1 0 0 0,1 0 0 0 0,13-4 0 0 0,-14 1 0 0 0,0 2 0 0 0,14 1 0 0 0,42 0 0 0 0,-26 0 0 0 0,42 5 0 0 0,-14-1 0 0 0,-22-1 0 0 0,17 1 0 0 0,1-3 0 0 0,-1-4 0 0 0,13-6 0 0 0,-61 8 0 0 0,1 2 0 0 0,1 1 0 0 0,1 0 0 0 0,17-4 0 0 0,45-5 0 0 0,83-10 0 0 0,-139 15 0 0 0,0 2 0 0 0,31 2 0 0 0,-16 1 0 0 0,88 8 0 0 0,38-13 0 0 0,-27-1-96 0 0,-62 4 96 0 0,2-5 0 0 0,-60 5 31 0 0,-1 1-1 0 0,14 2-30 0 0,23 1 3 0 0,4 0 54 0 0,10 4-57 0 0,-68-6-5 0 0,-3 0-46 0 0,-1-1-1 0 0,14-2 52 0 0,15 0-61 0 0,180 9 205 0 0,-202-6-144 0 0,19 3 0 0 0,-19-1 0 0 0,20-1 0 0 0,-25-1 0 0 0,-1 1 0 0 0,16 3 0 0 0,17 1 0 0 0,26 1 0 0 0,-15 0 0 0 0,26-3 0 0 0,33 3-105 0 0,64-2 26 0 0,-153-3 79 0 0,-12 0-5 0 0,1-2 0 0 0,10 0 5 0 0,-1-1-49 0 0,-1 1 1 0 0,6 2 48 0 0,-12-1-11 0 0,1 0 0 0 0,0-1 0 0 0,20-4 11 0 0,59-3-140 0 0,-61 5 252 0 0,0 2-1 0 0,3 1-111 0 0,-9 0 6 0 0,0-1 0 0 0,0-1-1 0 0,8-3-5 0 0,57-5-3 0 0,-49 5-426 0 0,9-3 429 0 0,47-13-216 0 0,-76 13 216 0 0,-1 0 0 0 0,0-2 0 0 0,0-1 0 0 0,-1-2 0 0 0,24-13 0 0 0,-29 9 0 0 0,-17 11 0 0 0,1 1 0 0 0,-1 0 0 0 0,1 1 0 0 0,6-4 0 0 0,-5 3 80 0 0,0 0 1 0 0,0 0-1 0 0,0-1 0 0 0,0 0 0 0 0,-1-1 0 0 0,1 0-80 0 0,16-14 129 0 0,-17 16-127 0 0,-1-1 0 0 0,0 0 1 0 0,0 0-1 0 0,-1 0 0 0 0,0-1 1 0 0,0 1-1 0 0,0-1 0 0 0,0 0 1 0 0,-1-1-1 0 0,0 1 0 0 0,2-5-2 0 0,-5 11 1 0 0,5-12 52 0 0,1 0 1 0 0,-2 0 0 0 0,0 0 0 0 0,0 0-1 0 0,-1-3-53 0 0,2-17 486 0 0,-2-1-1 0 0,-1 0 0 0 0,-2-10-485 0 0,2 25 201 0 0,0 1-1 0 0,0-1 1 0 0,4-10-201 0 0,2-10 62 0 0,10-70-158 0 0,-3 19 96 0 0,-12 65-23 0 0,3-20-34 0 0,9-39 57 0 0,-1 15 72 0 0,-2 25-187 0 0,-2 1 0 0 0,-2-2 0 0 0,-2-1 115 0 0,-2-24-425 0 0,-3-12 425 0 0,-2 58-25 0 0,-1 1 0 0 0,-5-23 25 0 0,-2-10-64 0 0,1 20 51 0 0,6 29 13 0 0,0 0 1 0 0,0 0-1 0 0,1 0 0 0 0,0 0 0 0 0,0 0 0 0 0,1-1 0 0 0,-1-6 69 0 0,0-1-1 0 0,-1 1 0 0 0,-1-3-68 0 0,0 3 28 0 0,1-1 0 0 0,1 0 1 0 0,0-3-29 0 0,0 6 30 0 0,-1 0 0 0 0,1 1 1 0 0,-2-1-1 0 0,0 1 0 0 0,0 0 1 0 0,-1-1-31 0 0,-8-29 464 0 0,2 0-401 0 0,-9-42-174 0 0,16 70 111 0 0,-1 0 0 0 0,0 1 0 0 0,-1-1 0 0 0,0 1 0 0 0,-5-8 0 0 0,-6-12 0 0 0,14 27 0 0 0,0 1 0 0 0,-1 0 0 0 0,1-1 0 0 0,-1 1 0 0 0,0 0 0 0 0,0 0 0 0 0,-1 1 0 0 0,1-1 0 0 0,0 1 0 0 0,-1-1 0 0 0,0 1 0 0 0,-1 0 0 0 0,-3-4 0 0 0,-6-9 0 0 0,11 14 1 0 0,3 0 0 0 0,-12-21-15 0 0,8 15-51 0 0,4 6 6 0 0,0 0 1 0 0,0 0-1 0 0,0 0 0 0 0,0 1 0 0 0,0-1 1 0 0,0 0-1 0 0,0 0 0 0 0,0 0 0 0 0,0 0 1 0 0,0 0-1 0 0,0 0 0 0 0,1 0 0 0 0,-1 0 1 0 0,0 0-1 0 0,1 0 0 0 0,-1 0 0 0 0,1 0 1 0 0,-1 0-1 0 0,1 1 0 0 0,-1-1 1 0 0,1 0-1 0 0,0 0 59 0 0,2-4-281 0 0,-2 3 97 0 0,-1 1 1 0 0,1-1 0 0 0,0 1-1 0 0,0 0 1 0 0,0-1-1 0 0,0 1 1 0 0,0 0 0 0 0,1 0-1 0 0,-1 0 1 0 0,0 0-1 0 0,0 0 1 0 0,1 0 0 0 0,-1 0-1 0 0,1 0 1 0 0,-1 0 0 0 0,1 1-1 0 0,-1-1 1 0 0,1 0 183 0 0,8-3-1604 0 0,7-7-3592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6:57.829"/>
    </inkml:context>
    <inkml:brush xml:id="br0">
      <inkml:brushProperty name="width" value="0.1" units="cm"/>
      <inkml:brushProperty name="height" value="0.1" units="cm"/>
      <inkml:brushProperty name="color" value="#E71224"/>
    </inkml:brush>
  </inkml:definitions>
  <inkml:trace contextRef="#ctx0" brushRef="#br0">160 9 9328 0 0,'0'0'340'0'0,"0"0"-190"0"0,0 0 29 0 0,6-4 466 0 0,-6 0-603 0 0,2 4 25 0 0,0 8 219 0 0,2 5-245 0 0,-2-11-23 0 0,0 1 0 0 0,2 19 73 0 0,-4-17 14 0 0,1 1 0 0 0,0-1 0 0 0,0 0 0 0 0,1 0 0 0 0,0 0 0 0 0,0 0 0 0 0,0 0 0 0 0,1 2-105 0 0,11 22 347 0 0,0 0-254 0 0,12 20 302 0 0,-7-17 85 0 0,-7-18-252 0 0,-2 0 1 0 0,0 1 0 0 0,4 6-229 0 0,5 10 54 0 0,-8-14 2 0 0,0 1 1 0 0,0 2-57 0 0,1 3 13 0 0,-8-18-14 0 0,-1 0 1 0 0,-1 0-1 0 0,1 0 1 0 0,-1 1 0 0 0,2 3 0 0 0,0 2 0 0 0,2 1 0 0 0,-1-1 0 0 0,1 0 0 0 0,1 0 0 0 0,0-1 0 0 0,1 1 0 0 0,0-2 0 0 0,0 1 0 0 0,35 32-72 0 0,-29-26 75 0 0,1-1 0 0 0,1-1 0 0 0,5 3-3 0 0,16 14-173 0 0,-24-15-674 0 0,-3 1-270 0 0</inkml:trace>
  <inkml:trace contextRef="#ctx0" brushRef="#br0" timeOffset="780.82">1 545 9416 0 0,'0'0'208'0'0,"0"0"33"0"0,0 0 16 0 0,0 8 13 0 0,1-6-269 0 0,-1-1 3 0 0,0 0 1 0 0,1 0-1 0 0,-1 0 1 0 0,1 0-1 0 0,-1 0 1 0 0,1 0-1 0 0,-1 0 1 0 0,1 0-1 0 0,0 0 1 0 0,-1 0-1 0 0,1 0 1 0 0,0 0-1 0 0,0 0 1 0 0,0 0-1 0 0,-1 0 1 0 0,1-1-1 0 0,1 1-4 0 0,-2 0 2 0 0,1-1 0 0 0,0 0 0 0 0,0 0 0 0 0,-1 1 1 0 0,1-1-1 0 0,0 0 0 0 0,0 0 0 0 0,-1 0 0 0 0,1 0 0 0 0,0 0 0 0 0,0 0 0 0 0,0 0 0 0 0,-1 0 1 0 0,1-1-1 0 0,0 1 0 0 0,0 0 0 0 0,-1 0 0 0 0,1 0 0 0 0,0-1 0 0 0,0 1 0 0 0,-1-1 0 0 0,1 1-2 0 0,16-11 20 0 0,-14 9-19 0 0,1-1 15 0 0,0 0 1 0 0,0-1 0 0 0,0 0 0 0 0,-1 1 0 0 0,0-1-1 0 0,1-1-16 0 0,10-12 68 0 0,-3 6-42 0 0,-1-1 0 0 0,4-7-26 0 0,-5 6 14 0 0,0 2 0 0 0,6-6-14 0 0,3-1 0 0 0,1 2 0 0 0,14-11 0 0 0,16 3 0 0 0,-16 7 0 0 0,-26 14 0 0 0,0 0 0 0 0,1-1 0 0 0,-1 0 0 0 0,1-2 0 0 0,32-26 50 0 0,7-9-50 0 0,-11 9 14 0 0,-24 23-132 0 0,0 0 1 0 0,0 0 0 0 0,12-5 117 0 0,-16 10-128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7:20.246"/>
    </inkml:context>
    <inkml:brush xml:id="br0">
      <inkml:brushProperty name="width" value="0.1" units="cm"/>
      <inkml:brushProperty name="height" value="0.1" units="cm"/>
      <inkml:brushProperty name="color" value="#E71224"/>
    </inkml:brush>
  </inkml:definitions>
  <inkml:trace contextRef="#ctx0" brushRef="#br0">76 1505 11576 0 0,'-2'2'249'0'0,"-18"15"112"0"0,18-16-307 0 0,2 12 70 0 0,1-9-121 0 0,-1 0 0 0 0,1 1 0 0 0,-1-1 0 0 0,1 1 0 0 0,0-1 0 0 0,1 1-3 0 0,3 12-93 0 0,-4-14 81 0 0,0 0-1 0 0,0 1 0 0 0,0-1 0 0 0,0 0 0 0 0,1 0 1 0 0,-1 0-1 0 0,1 0 0 0 0,0 0 0 0 0,0 0 0 0 0,0 0 0 0 0,0-1 1 0 0,2 3 12 0 0,5 4-1 0 0,0 0 1 0 0,-1 0 0 0 0,0 1 0 0 0,0 1-1 0 0,4 8 1 0 0,15 20 18 0 0,148 162 619 0 0,-124-147-574 0 0,-13-15 21 0 0,0 3-84 0 0,-3-2 0 0 0,1-3 0 0 0,2-1 0 0 0,8 4 0 0 0,-35-31 96 0 0,-2-1 1 0 0,1 2-1 0 0,-1-1 1 0 0,-1 1-1 0 0,3 4-96 0 0,-10-12 142 0 0,-1-2 2 0 0,0 0-3 0 0,0 0-12 0 0,0 0-7 0 0,-1-2-96 0 0,0 1 0 0 0,0 0 1 0 0,-1 0-1 0 0,1 0 1 0 0,0 0-1 0 0,0 0 1 0 0,-1 0-1 0 0,1 1 0 0 0,-1-1 1 0 0,1 0-1 0 0,-2 0-26 0 0,1 0 46 0 0,-11-6 73 0 0,1 0-35 0 0,1 1 1 0 0,-2 1-1 0 0,1 0 0 0 0,0 0 1 0 0,-4 0-85 0 0,3 2 1 0 0,0 0 0 0 0,1-1-1 0 0,0 0 1 0 0,0-1 0 0 0,0-1 0 0 0,0 0 0 0 0,1 0-1 0 0,0-1 1 0 0,0 0 0 0 0,1-1 0 0 0,0-1 0 0 0,0 1 0 0 0,-2-5-1 0 0,-20-23 0 0 0,6 7 0 0 0,-16-24 0 0 0,-22-39-206 0 0,-50-95 206 0 0,94 150-172 0 0,5 10-218 0 0,-9-22 390 0 0,0-4-272 0 0,13 30 204 0 0,1-1 0 0 0,0 1 0 0 0,2-2 0 0 0,-2-15 68 0 0,9 31-40 0 0,0 0 0 0 0,1 0 0 0 0,0-10 40 0 0,1 0-122 0 0,-1 18 113 0 0,0 0 7 0 0,0-1-1 0 0,0 0 0 0 0,0 0 0 0 0,0 1 0 0 0,1-1 1 0 0,-1 0-1 0 0,1 1 0 0 0,-1-1 0 0 0,1 0 0 0 0,0 1 1 0 0,-1-1-1 0 0,1 1 0 0 0,0-1 0 0 0,0 1 0 0 0,0-1 0 0 0,0 1 1 0 0,0 0-1 0 0,1-1 0 0 0,-1 1 0 0 0,0 0 0 0 0,1 0 1 0 0,0-1 2 0 0,0 1 2 0 0,-1-1 0 0 0,0 1 1 0 0,1 0-1 0 0,-1 0 0 0 0,1 0 1 0 0,-1 0-1 0 0,1 0 0 0 0,0 0 0 0 0,0 0 1 0 0,-1 0-1 0 0,1 1 0 0 0,0-1 1 0 0,0 1-1 0 0,0-1 0 0 0,-1 1 1 0 0,1 0-1 0 0,0 0 0 0 0,0 0 1 0 0,0 0-1 0 0,0 0 0 0 0,0 0 1 0 0,0 0-1 0 0,-1 1 0 0 0,1-1 1 0 0,0 1-1 0 0,0-1 0 0 0,0 1 1 0 0,-1 0-1 0 0,1 0 0 0 0,0-1 1 0 0,-1 1-1 0 0,1 1-2 0 0,11 3 0 0 0,9 5 19 0 0,-1 1-1 0 0,0 1 1 0 0,8 6-19 0 0,37 20-2 0 0,-22-17 45 0 0,1-2 0 0 0,1-2 0 0 0,24 5-43 0 0,42 3 196 0 0,-46-11-352 0 0,-43-9 116 0 0,0-2 0 0 0,5-1 40 0 0,-5 0 4 0 0,0 1-1 0 0,9 3-3 0 0,-18-3 0 0 0,-8-2 12 0 0,-1 0 0 0 0,0 0 0 0 0,0 0 0 0 0,0 1 0 0 0,3 1-12 0 0,3 1 5 0 0,-10-4 8 0 0,0 1 0 0 0,0-1-1 0 0,0 0 1 0 0,0 1 0 0 0,0-1-1 0 0,0 1 1 0 0,0-1 0 0 0,-1 1 0 0 0,1-1-1 0 0,0 1 1 0 0,0 0 0 0 0,0-1 0 0 0,-1 1-1 0 0,1 0 1 0 0,0-1 0 0 0,0 1 0 0 0,-1 0-1 0 0,1 1-12 0 0,0-1 90 0 0,-1-1-2 0 0,0 0 0 0 0,0 0 0 0 0,0 0 0 0 0,0 0 1 0 0,0 0 7 0 0,0 0 7 0 0,0-18 158 0 0,-2 1-181 0 0,0 0-1 0 0,-1 0 1 0 0,-1 0 0 0 0,0 0 0 0 0,-6-10-80 0 0,3 2 54 0 0,-35-131-126 0 0,3-23 72 0 0,31 135-257 0 0,3 0 0 0 0,1 0-1 0 0,2-26 258 0 0,2 68-82 0 0,0 2-1 0 0,0 0 10 0 0,0 0 1 0 0,0 0-10 0 0,0 0-39 0 0,22 0 10 0 0,-19 1 72 0 0,0-1 0 0 0,0 0 0 0 0,0 1 0 0 0,0 0 0 0 0,0 0 0 0 0,-1 0 0 0 0,1 0 0 0 0,0 0 0 0 0,-1 1 0 0 0,3 0 39 0 0,24 18 312 0 0,-27-18-300 0 0,30 25-137 0 0,-2 1 1 0 0,20 24 124 0 0,7 7 301 0 0,-7-8-142 0 0,-19-19-15 0 0,2 0 0 0 0,0-3 1 0 0,31 21-145 0 0,121 75 472 0 0,-157-106-42 0 0,13 3-430 0 0,19 14-4501 0 0,-42-26-156 0 0</inkml:trace>
  <inkml:trace contextRef="#ctx0" brushRef="#br0" timeOffset="947.77">1785 759 10680 0 0,'0'0'241'0'0,"-5"-5"694"0"0,4 2-932 0 0,-1-3 15 0 0,0 0 0 0 0,-1 1 0 0 0,1-1-1 0 0,-1 1 1 0 0,0-1 0 0 0,-1 1 0 0 0,-2-4-18 0 0,5 8-12 0 0,-1 0 1 0 0,1 0 0 0 0,-1 0-1 0 0,1 0 1 0 0,-1 0 0 0 0,0 0-1 0 0,1 0 1 0 0,-1 1 0 0 0,0-1-1 0 0,1 1 1 0 0,-1-1 0 0 0,0 1-1 0 0,0-1 1 0 0,0 1 0 0 0,1 0-1 0 0,-1 0 1 0 0,0 0 11 0 0,-3 1-45 0 0,0-1 1 0 0,0 1-1 0 0,-1 0 0 0 0,2 1 1 0 0,-5 1 44 0 0,1 1-9 0 0,-1 0 0 0 0,1 1 1 0 0,0 0-1 0 0,0 0 1 0 0,1 1-1 0 0,-1 0 1 0 0,0 3 8 0 0,-11 6-4 0 0,9-6-15 0 0,0 0 1 0 0,1 1 0 0 0,0-1 0 0 0,0 2-1 0 0,1-1 1 0 0,1 1 0 0 0,-4 7 18 0 0,-7 15-64 0 0,3 0 0 0 0,-1 6 64 0 0,10-22 0 0 0,0 1 1 0 0,2 0 0 0 0,-2 11-1 0 0,-5 22-13 0 0,9-40 2 0 0,1 1 1 0 0,0-1-1 0 0,1 1 0 0 0,0-1 1 0 0,1 0-1 0 0,0 1 0 0 0,0-1 1 0 0,1 0-1 0 0,1 1 0 0 0,0-1 1 0 0,4 9 10 0 0,-5-17 6 0 0,0 1 0 0 0,-1 0 1 0 0,2 0-1 0 0,-1-1 1 0 0,0 1-1 0 0,1-1 0 0 0,-1 0 1 0 0,1 0-1 0 0,0 0 1 0 0,3 3-7 0 0,4 2 44 0 0,0-1 0 0 0,10 6-44 0 0,-15-11 10 0 0,-1-1 0 0 0,0 0 0 0 0,1 0 0 0 0,-1 0 0 0 0,1 0 0 0 0,-1 0 0 0 0,1-1 0 0 0,0 0 0 0 0,-1 0 0 0 0,1-1 0 0 0,-1 1 0 0 0,1-1 0 0 0,-1 0 0 0 0,1 0 0 0 0,-1 0 0 0 0,1-1 0 0 0,-1 1 0 0 0,1-2-10 0 0,10-5 27 0 0,-2-1 1 0 0,1-1 0 0 0,-2-1 0 0 0,1 0-1 0 0,-1 0 1 0 0,-1-1 0 0 0,0 0-1 0 0,-1-1 1 0 0,0-1 0 0 0,-1 1-1 0 0,0-2 1 0 0,-1 1 0 0 0,-1-1 0 0 0,3-8-28 0 0,6-22 0 0 0,-2 0 0 0 0,-2-1 0 0 0,-2-1 0 0 0,2-31 0 0 0,-12 70 0 0 0,0 0 0 0 0,0 0 0 0 0,-1 0 0 0 0,0 0 0 0 0,-1 0 0 0 0,0 0 0 0 0,0 0 0 0 0,-2-4 0 0 0,-2-6 0 0 0,6 17 13 0 0,0-1 0 0 0,-1 0 0 0 0,0 0 0 0 0,1 1 1 0 0,-1-1-1 0 0,0 0 0 0 0,0 1 0 0 0,0-1 0 0 0,0 0 1 0 0,-1 0-14 0 0,1 2 3 0 0,1-1-1 0 0,0 1 1 0 0,0 0 0 0 0,-1 0 0 0 0,1 0 0 0 0,0 0 0 0 0,-1 0 0 0 0,1 0 0 0 0,-1 0 0 0 0,1-1 0 0 0,0 1 0 0 0,-1 0 0 0 0,1 0 0 0 0,0 0 0 0 0,-1 1 0 0 0,1-1-1 0 0,0 0 1 0 0,-1 0 0 0 0,1 0 0 0 0,0 0 0 0 0,-1 0 0 0 0,1 0 0 0 0,0 0 0 0 0,-1 1 0 0 0,1-1 0 0 0,0 0 0 0 0,-1 0 0 0 0,1 0 0 0 0,0 1 0 0 0,0-1 0 0 0,-1 0 0 0 0,1 0-1 0 0,0 1 1 0 0,0-1 0 0 0,-1 0 0 0 0,1 1 0 0 0,0-1 0 0 0,0 0 0 0 0,0 1 0 0 0,0-1 0 0 0,0 0 0 0 0,-1 1 0 0 0,1-1 0 0 0,0 0 0 0 0,0 1-3 0 0,-2 4 12 0 0,0 0 1 0 0,0 0 0 0 0,1 0 0 0 0,-1 0 0 0 0,1 0 0 0 0,1 0 0 0 0,-1 0 0 0 0,1 1-1 0 0,-1-1 1 0 0,1 0 0 0 0,1 4-13 0 0,1 11 100 0 0,1 0 0 0 0,2 6-100 0 0,-5-24 3 0 0,2 5 24 0 0,-1 0 1 0 0,1 0-1 0 0,1 0 1 0 0,-1-1-1 0 0,1 1 1 0 0,0 0-1 0 0,1-1 1 0 0,-1 0-1 0 0,1 0 1 0 0,0 0-1 0 0,3 2-27 0 0,2 2 14 0 0,1 1 74 0 0,1-1-1 0 0,-1 0 0 0 0,2-1 0 0 0,-1 0 0 0 0,1-1 1 0 0,7 4-88 0 0,17 10 211 0 0,-31-18-175 0 0,1 0 1 0 0,-1-1-1 0 0,1 1 1 0 0,0-1-1 0 0,0 0 1 0 0,0-1-1 0 0,0 1 1 0 0,1-1-1 0 0,-1-1 1 0 0,2 1-37 0 0,37 6 225 0 0,-15-2 69 0 0,13 0-294 0 0,-34-5-16 0 0,1-1 0 0 0,0 0 0 0 0,-1 0 0 0 0,1-1 0 0 0,-1 0 1 0 0,7-2 15 0 0,2-2-64 0 0</inkml:trace>
  <inkml:trace contextRef="#ctx0" brushRef="#br0" timeOffset="1418.51">2137 552 10360 0 0,'1'5'125'0'0,"0"0"1"0"0,0 0-1 0 0,1-1 1 0 0,-1 1-1 0 0,1-1 1 0 0,0 1-1 0 0,0-1 1 0 0,1 0-1 0 0,0 1 1 0 0,-1-1-1 0 0,4 3-125 0 0,0 2 258 0 0,2 2-134 0 0,0 0 0 0 0,0 0 0 0 0,1-1-1 0 0,1 0 1 0 0,0 0 0 0 0,2 0-124 0 0,10 10 41 0 0,-16-13-24 0 0,0-1-1 0 0,1 0 1 0 0,5 3-17 0 0,18 9 0 0 0,0 0 0 0 0,1-2 0 0 0,5 1 0 0 0,-21-13 0 0 0</inkml:trace>
  <inkml:trace contextRef="#ctx0" brushRef="#br0" timeOffset="1752.66">1755 256 15344 0 0,'0'0'336'0'0,"0"0"72"0"0,0 0 7 0 0,0 0 25 0 0,0 0-352 0 0,0 0-88 0 0,0 0 0 0 0,9 9 0 0 0,-1-6 0 0 0,1 2 0 0 0,-5-5-96 0 0,6 0 96 0 0,-1 0-1007 0 0,0 0-145 0 0</inkml:trace>
  <inkml:trace contextRef="#ctx0" brushRef="#br0" timeOffset="2486.4">2484 337 14976 0 0,'0'0'324'0'0,"0"0"-3"0"0,5-3-190 0 0,1 1-126 0 0,-1-1 1 0 0,0 1-1 0 0,1 1 1 0 0,0-1 0 0 0,0 1-1 0 0,-1 0 1 0 0,1 0 0 0 0,0 1-1 0 0,0 0 1 0 0,0 0 0 0 0,0 0-1 0 0,-1 1 1 0 0,1-1 0 0 0,0 2-1 0 0,0-1 1 0 0,-1 0-1 0 0,1 1 1 0 0,-1 0 0 0 0,1 1-6 0 0,11 4-315 0 0,-1 1 0 0 0,-1 0 0 0 0,0 1 0 0 0,0 1 0 0 0,12 10 315 0 0,-8-5-1416 0 0,0 1-1 0 0,6 8 1417 0 0,-21-19-158 0 0,1 0-1 0 0,-1 0 0 0 0,0 1 0 0 0,0-1 1 0 0,0 1-1 0 0,-1 0 0 0 0,0 0 0 0 0,0 0 0 0 0,-1 1 1 0 0,3 5 158 0 0,-6-5 418 0 0,-2-15-239 0 0,-3-33 98 0 0,1-16-277 0 0,-3-21 423 0 0,-1 24-88 0 0,4 28-39 0 0,1 0 0 0 0,1-1 0 0 0,1-6-296 0 0,2 16 158 0 0,1 1 1 0 0,0-1 0 0 0,1 0-1 0 0,3-9-158 0 0,-4 22 41 0 0,0-1 0 0 0,0 1-1 0 0,1-1 1 0 0,0 1 0 0 0,0-1 0 0 0,0 1-1 0 0,0 0 1 0 0,1 0 0 0 0,-1 0 0 0 0,1 0-1 0 0,0 0 1 0 0,0 1 0 0 0,1-1 0 0 0,-1 1-1 0 0,1 0 1 0 0,0 0 0 0 0,-1 0 0 0 0,3 0-41 0 0,-2 1 54 0 0,0 0-1 0 0,0 1 1 0 0,0 0 0 0 0,0 0 0 0 0,0 0 0 0 0,1 0 0 0 0,-1 1 0 0 0,0-1 0 0 0,0 1 0 0 0,1 0 0 0 0,-1 1 0 0 0,0-1-1 0 0,0 1 1 0 0,0-1 0 0 0,1 1 0 0 0,-1 1 0 0 0,3 0-54 0 0,9 4 330 0 0,0 1-1 0 0,0 1 1 0 0,10 7-330 0 0,-14-8 121 0 0,237 131 557 0 0,-201-111-575 0 0,-20-11-89 0 0,0 0 0 0 0,1-2 0 0 0,1-1 0 0 0,10 1-14 0 0,-30-10-334 0 0,-3-2 419 0 0,-1 0 0 0 0,0 0-1 0 0,1-1 1 0 0,-1 0-1 0 0,1 0-84 0 0,-3-1-791 0 0,0 0 0 0 0,0-1 0 0 0,0 1-1 0 0,-1-1 1 0 0,1 1 0 0 0,2-2 791 0 0,8-2-5141 0 0</inkml:trace>
  <inkml:trace contextRef="#ctx0" brushRef="#br0" timeOffset="3469.68">883 2753 13520 0 0,'-9'14'444'0'0,"8"-13"-428"0"0,0 1 0 0 0,0-1-1 0 0,0 1 1 0 0,0-1 0 0 0,0 1-1 0 0,1-1 1 0 0,-1 1 0 0 0,0 0 0 0 0,1-1-1 0 0,0 1 1 0 0,-1 0 0 0 0,1 0-1 0 0,0-1 1 0 0,-1 1 0 0 0,1 0 0 0 0,0 1-16 0 0,1 0 62 0 0,-1 0 1 0 0,1 0 0 0 0,-1 0 0 0 0,1 0 0 0 0,0 0-1 0 0,0 0 1 0 0,1 0 0 0 0,-1 0 0 0 0,0-1 0 0 0,1 1-1 0 0,0 0 1 0 0,0-1 0 0 0,0 1-63 0 0,30 34 516 0 0,-17-21-488 0 0,11 12 0 0 0,1-2 0 0 0,1-1 1 0 0,6 3-29 0 0,93 65-8 0 0,-34-27 64 0 0,-58-39-43 0 0,9 5-306 0 0,35 35 293 0 0,-48-39-189 0 0</inkml:trace>
  <inkml:trace contextRef="#ctx0" brushRef="#br0" timeOffset="3987.29">783 2802 13096 0 0,'0'0'478'0'0,"0"0"-279"0"0,0 0-19 0 0,0 0 20 0 0,1-7 195 0 0,1 1-358 0 0,0 1-1 0 0,1 0 1 0 0,0 0 0 0 0,0 0 0 0 0,1 0-37 0 0,4-10 68 0 0,8-7-64 0 0,0 0 1 0 0,1 0 0 0 0,19-17-5 0 0,-11 11 2 0 0,28-28-258 0 0,45-36 256 0 0,-77 75-109 0 0,1 1 0 0 0,0 2 0 0 0,1 0 0 0 0,0 1 1 0 0,2 1 108 0 0,-10 5-342 0 0,0 1 1 0 0,0 1 0 0 0,1 0-1 0 0,0 1 1 0 0,0 0 341 0 0,-8 3-196 0 0,-1 0 0 0 0,1 0 0 0 0,0 1 1 0 0,0 0-1 0 0,0 0 0 0 0,-1 1 0 0 0,1 0 0 0 0,0 0 0 0 0,-1 1 0 0 0,1 0 0 0 0,1 1 196 0 0,-6-2-27 0 0,0 0 0 0 0,0 1 0 0 0,0-1 0 0 0,0 1 1 0 0,0 0-1 0 0,-1 0 0 0 0,1 0 0 0 0,-1 0 0 0 0,1 0 0 0 0,-1 0 0 0 0,0 1 0 0 0,0-1 0 0 0,0 1 0 0 0,0 0 0 0 0,0 1 27 0 0,1 0 25 0 0,-2 0 1 0 0,1 1-1 0 0,0-1 1 0 0,-1 1-1 0 0,0 0 1 0 0,0 0-1 0 0,0-1 1 0 0,0 1-1 0 0,-1 4-25 0 0,-1 7 218 0 0,0 1-1 0 0,-1-1 0 0 0,0 1 1 0 0,-2-1-1 0 0,-2 7-217 0 0,1-9 221 0 0,0 0 1 0 0,-1 0-1 0 0,0 0 0 0 0,-4 4-221 0 0,-8 17 242 0 0,-7 16 95 0 0,-15 20-337 0 0,23-41-88 0 0,-18 33-3414 0 0,20-30-342 0 0</inkml:trace>
  <inkml:trace contextRef="#ctx0" brushRef="#br0" timeOffset="5084.09">1262 2852 2648 0 0,'0'0'107'0'0,"0"0"-22"0"0,-2 0-18 0 0,-22 18 39 0 0,22-17-31 0 0,0 1 25 0 0,-1 0 1 0 0,0 0-1 0 0,1 0 1 0 0,-1 0-1 0 0,1 0 1 0 0,-1 1-1 0 0,0 0-100 0 0,1 0 569 0 0,-1 0-448 0 0,2-2-88 0 0,1 0 0 0 0,-1-1 1 0 0,1 1-1 0 0,-1-1 1 0 0,0 1-1 0 0,1 0 0 0 0,-1-1 1 0 0,0 1-1 0 0,0-1 1 0 0,1 0-1 0 0,-1 1 1 0 0,0-1-1 0 0,0 0 0 0 0,0 1 1 0 0,1-1-1 0 0,-1 0 1 0 0,0 0-1 0 0,0 1 1 0 0,0-1-1 0 0,0 0 0 0 0,1 0 1 0 0,-1 0-34 0 0,-2 0 183 0 0,3 0-76 0 0,0 0-37 0 0,0 0-6 0 0,-9 0 0 0 0,1 0-83 0 0,7 0-70 0 0,-3 4-1530 0 0,3-4-94 0 0</inkml:trace>
  <inkml:trace contextRef="#ctx0" brushRef="#br0" timeOffset="6286.14">1581 2604 8656 0 0,'0'0'184'0'0,"0"0"37"0"0,0-9 294 0 0,-2 5-234 0 0,0 0 222 0 0,6-11-239 0 0,0-2-331 0 0,-2 10 54 0 0,5 3 13 0 0,5 3 10 0 0,-10 2 4 0 0,0 1-1 0 0,-1 0 0 0 0,1-1 0 0 0,-1 1 1 0 0,1 0-1 0 0,-1 0 0 0 0,2 2-13 0 0,-3-3 14 0 0,6 7 65 0 0,0 1 0 0 0,-1 0 0 0 0,0 0 0 0 0,-1 1 0 0 0,3 6-79 0 0,8 25 38 0 0,39 98-727 0 0,-49-128 435 0 0,1 1 1 0 0,0-2-1 0 0,0 1 0 0 0,1-1 1 0 0,1 0-1 0 0,-1 0 0 0 0,1-1 1 0 0,8 7 253 0 0,-15-15-11 0 0,0 0 0 0 0,-1-1 1 0 0,1 1-1 0 0,0 0 0 0 0,0-1 0 0 0,0 1 1 0 0,1-1-1 0 0,-1 1 0 0 0,0-1 0 0 0,0 1 1 0 0,0-1-1 0 0,0 0 0 0 0,0 1 0 0 0,1-1 1 0 0,-1 0-1 0 0,0 0 0 0 0,0 0 1 0 0,0 0-1 0 0,1 0 0 0 0,-1 0 0 0 0,0 0 1 0 0,0 0-1 0 0,0-1 0 0 0,0 1 0 0 0,1 0 1 0 0,-1-1-1 0 0,0 1 11 0 0,3-3-2 0 0,0 1 1 0 0,-1 0-1 0 0,1-1 0 0 0,0 0 0 0 0,-1 0 1 0 0,2-2 1 0 0,10-8 66 0 0,-9 8-12 0 0,0 0 0 0 0,0-1 0 0 0,-1 0 0 0 0,1 0-1 0 0,-1 0 1 0 0,-1-1 0 0 0,1 1 0 0 0,-1-1 0 0 0,2-5-54 0 0,6-14 180 0 0,-1-1 0 0 0,0-2-180 0 0,-2 6 113 0 0,0-6 53 0 0,-2 0 1 0 0,0 0-1 0 0,-2 0 1 0 0,-1-1-1 0 0,-1 1 1 0 0,-2-1-1 0 0,-1-12-166 0 0,0 37 4 0 0,-1-1-1 0 0,1 0 1 0 0,-1 0-1 0 0,0 0 1 0 0,-1 0 0 0 0,1 0-1 0 0,-1 1 1 0 0,-1-1-1 0 0,1 1 1 0 0,-1-1 0 0 0,1 1-1 0 0,-1 0-3 0 0,1 3 4 0 0,0-1-1 0 0,1 1 1 0 0,-1 0-1 0 0,0-1 1 0 0,0 1 0 0 0,-1 0-1 0 0,1 0 1 0 0,0 1-1 0 0,0-1 1 0 0,-1 0-1 0 0,1 1 1 0 0,-1-1-1 0 0,0 1 1 0 0,1 0-1 0 0,-1 0 1 0 0,0 0 0 0 0,0 0-1 0 0,0 1 1 0 0,0-1-1 0 0,1 1 1 0 0,-1 0-1 0 0,0-1 1 0 0,0 1-1 0 0,0 1 1 0 0,-1-1-4 0 0,-2 1 3 0 0,-1 0 0 0 0,1 1 1 0 0,0 0-1 0 0,0 0 0 0 0,0 0 0 0 0,0 1 0 0 0,-4 3-3 0 0,-40 26 37 0 0,43-27-37 0 0,-5 6-57 0 0,-1 0 1 0 0,2 0 0 0 0,0 1 0 0 0,0 1 0 0 0,1 0-1 0 0,-2 5 57 0 0,-3 3-110 0 0</inkml:trace>
  <inkml:trace contextRef="#ctx0" brushRef="#br0" timeOffset="6700.04">2188 2138 12528 0 0,'0'2'281'0'0,"0"1"-195"0"0,0 0-1 0 0,1 0 1 0 0,-1 0-1 0 0,1-1 1 0 0,0 1 0 0 0,0 0-1 0 0,0 0 1 0 0,0 0 0 0 0,0-1-1 0 0,1 1 1 0 0,-1-1-1 0 0,2 2-85 0 0,25 30 46 0 0,-10-14-32 0 0,8 8 40 0 0,0-1 0 0 0,2-1 1 0 0,27 18-55 0 0,-39-31-30 0 0,24 15-1355 0 0,-22-16 533 0 0</inkml:trace>
  <inkml:trace contextRef="#ctx0" brushRef="#br0" timeOffset="7038.13">1924 2004 18023 0 0,'0'0'392'0'0,"-10"0"88"0"0,-3-4 8 0 0,13 4 24 0 0,0 0-408 0 0,0 0-104 0 0,0 0 0 0 0,0 0 0 0 0,9 0-392 0 0,0-8-104 0 0,-4 3-16 0 0</inkml:trace>
  <inkml:trace contextRef="#ctx0" brushRef="#br0" timeOffset="40375.18">2424 1883 6440 0 0,'0'0'134'0'0,"0"0"58"0"0,0 0 135 0 0,0 0 52 0 0,0 0 6 0 0,0 0-18 0 0,0 0-101 0 0,0 0-46 0 0,0 0-10 0 0,0 0 7 0 0,0 0 40 0 0,0 0 21 0 0,0 0 2 0 0,0 0-16 0 0,0 0-68 0 0,0 0-32 0 0,0 0-4 0 0,0 0-14 0 0,0 0-55 0 0,0 0-19 0 0,5 8 19 0 0,-1-2-91 0 0,1 0 0 0 0,0-1 0 0 0,1 1 0 0 0,-1-1 0 0 0,1 0 0 0 0,1 1 0 0 0,6 4 0 0 0,33 32 105 0 0,-29-25-17 0 0,0-1 1 0 0,2 0-1 0 0,0-1 1 0 0,0-2-1 0 0,1 0 1 0 0,9 4-89 0 0,-11-9 8 0 0,-11-4 9 0 0,1 0-1 0 0,-1-1 1 0 0,1 0 0 0 0,0 0 0 0 0,8 1-17 0 0,2 0 86 0 0,14 0 4 0 0,-26-4-90 0 0,-2 3 10 0 0,-3-1 33 0 0,3 5-32 0 0,0-1 6 0 0,-14-18 209 0 0,8 9-191 0 0,0 1 0 0 0,0-1 0 0 0,0 1 0 0 0,0-1 0 0 0,0 0 1 0 0,1 0-1 0 0,-1 0 0 0 0,0-2-35 0 0,-4-14 263 0 0,-1-4-109 0 0,-1 0 1 0 0,0 1-1 0 0,-4-4-154 0 0,-10-22 55 0 0,-6-10 198 0 0,17 37-348 0 0,0-1-1 0 0,1-1 1 0 0,-4-13 95 0 0,12 27-9 0 0,1 0 0 0 0,0 0-1 0 0,0 0 1 0 0,0 0 0 0 0,1 0 0 0 0,1-7 9 0 0,0-7-9 0 0,0 15-6 0 0,0 0 0 0 0,0 0 0 0 0,1-1 0 0 0,0 1 0 0 0,1 0 0 0 0,0 1 1 0 0,0-1-1 0 0,1 0 0 0 0,0 1 0 0 0,0 0 0 0 0,1 0 0 0 0,0 0 0 0 0,0 0 1 0 0,3-3 14 0 0,-7 9-4 0 0,1 0 0 0 0,-1-1 0 0 0,0 1 0 0 0,1 0 0 0 0,-1 0 0 0 0,1-1 0 0 0,-1 1 0 0 0,1 0 1 0 0,-1 0-1 0 0,1 1 0 0 0,0-1 0 0 0,-1 0 0 0 0,1 0 0 0 0,0 1 0 0 0,0-1 0 0 0,0 1 0 0 0,-1 0 1 0 0,1 0-1 0 0,0-1 0 0 0,0 1 0 0 0,0 0 0 0 0,0 0 0 0 0,0 1 0 0 0,-1-1 0 0 0,1 0 0 0 0,0 1 1 0 0,0-1-1 0 0,0 1 0 0 0,-1-1 0 0 0,1 1 0 0 0,0 0 0 0 0,-1 0 0 0 0,1 0 0 0 0,0 0 0 0 0,0 1 4 0 0,7 4-27 0 0,-1 1 0 0 0,-1 0 0 0 0,1 1-1 0 0,-1 0 1 0 0,-1 0 0 0 0,1 0 27 0 0,-2 0-4 0 0,33 40 102 0 0,25 30 287 0 0,-51-64-318 0 0,1 0 0 0 0,1-2-1 0 0,0 1 1 0 0,6 2-67 0 0,-13-10-2 0 0,0 0 0 0 0,1-1 0 0 0,0 0 0 0 0,-1 0-1 0 0,2-1 1 0 0,-1 0 0 0 0,0 0 0 0 0,0-1 0 0 0,1 0-1 0 0,0 0 1 0 0,-1-1 0 0 0,1 0 0 0 0,0-1 0 0 0,-1 0 0 0 0,1 0-1 0 0,0-1 1 0 0,-1 0 0 0 0,1 0 0 0 0,7-3 2 0 0,2-3-245 0 0</inkml:trace>
  <inkml:trace contextRef="#ctx0" brushRef="#br0" timeOffset="40981.49">3013 809 7624 0 0,'0'0'165'0'0,"0"0"23"0"0,0 0 11 0 0,0 0 1 0 0,0 8 222 0 0,-1-4-255 0 0,0 0 0 0 0,1 1 0 0 0,-1-1 0 0 0,1 0-1 0 0,0 1 1 0 0,0-1 0 0 0,1 0 0 0 0,0 1 0 0 0,-1-1 0 0 0,1 0-1 0 0,1 0 1 0 0,0 4-167 0 0,4 4 421 0 0,0 0-1 0 0,0-1 0 0 0,5 7-420 0 0,2 3 355 0 0,14 19 197 0 0,1-1 1 0 0,2-1-1 0 0,2-2 1 0 0,15 12-553 0 0,-11-10 187 0 0,22 18-71 0 0,-31-32-69 0 0,20 25-47 0 0,7 5-451 0 0,-39-39 182 0 0</inkml:trace>
  <inkml:trace contextRef="#ctx0" brushRef="#br0" timeOffset="41433.28">3000 1400 5696 0 0,'0'0'166'0'0,"0"0"84"0"0,0 0 240 0 0,0 0 101 0 0,0-2 17 0 0,6-6-91 0 0,1 0 0 0 0,-1 1-1 0 0,1 0 1 0 0,1 0 0 0 0,-1 0 0 0 0,8-4-517 0 0,11-10 560 0 0,-3 2 275 0 0,12-7-835 0 0,18-14 381 0 0,-10 4-32 0 0,-1-2-1 0 0,-2-2 1 0 0,7-11-349 0 0,-7 2-655 0 0,-22 25 226 0 0</inkml:trace>
  <inkml:trace contextRef="#ctx0" brushRef="#br0" timeOffset="42277.85">3999 565 9136 0 0,'0'0'266'0'0,"0"0"1"0"0,0 0-150 0 0,0 0 2 0 0,0 0 17 0 0,-11 0 783 0 0,-4 4-255 0 0,13-3-609 0 0,0 0 0 0 0,0 0 1 0 0,0 0-1 0 0,0 0 1 0 0,0 0-1 0 0,0 1 0 0 0,1-1 1 0 0,-1 0-1 0 0,1 1 0 0 0,-1-1 1 0 0,1 1-1 0 0,-1 0 1 0 0,1 0-56 0 0,-14 13 266 0 0,-21 55-148 0 0,13-25-118 0 0,19-36 0 0 0,0 0 0 0 0,0 0 0 0 0,1 0 0 0 0,0 0 0 0 0,0 1 0 0 0,1-1 0 0 0,0 1 0 0 0,0 9 0 0 0,2-18-6 0 0,0 0 0 0 0,0 0 1 0 0,0 0-1 0 0,0 0 0 0 0,0-1 0 0 0,0 1 1 0 0,0 0-1 0 0,0 0 0 0 0,1 0 1 0 0,-1 0-1 0 0,0 0 0 0 0,0-1 1 0 0,1 1-1 0 0,-1 0 0 0 0,1 0 0 0 0,-1 0 1 0 0,1-1-1 0 0,-1 1 0 0 0,1 0 1 0 0,-1-1-1 0 0,1 1 0 0 0,-1 0 1 0 0,1-1-1 0 0,0 1 0 0 0,0-1 1 0 0,-1 1-1 0 0,1-1 0 0 0,0 1 0 0 0,0-1 1 0 0,-1 0-1 0 0,1 1 0 0 0,0-1 1 0 0,0 0-1 0 0,0 1 0 0 0,0-1 1 0 0,-1 0-1 0 0,1 0 0 0 0,0 0 0 0 0,0 0 1 0 0,0 0-1 0 0,0 0 0 0 0,0 0 1 0 0,0 0-1 0 0,0 0 0 0 0,-1-1 1 0 0,2 1 5 0 0,3-1-15 0 0,0-1 1 0 0,0 1 0 0 0,0-1 0 0 0,0 0-1 0 0,0-1 1 0 0,0 1 14 0 0,-4 2-2 0 0,9-6-36 0 0,2 0 31 0 0,0 0 0 0 0,-1-1 0 0 0,0 0 0 0 0,7-7 7 0 0,78-62 3 0 0,-68 55 20 0 0,-21 16 53 0 0,1-1 0 0 0,1 2 0 0 0,-1-1-1 0 0,1 1 1 0 0,3-1-76 0 0,-9 3 31 0 0,0 1 1 0 0,1 0-1 0 0,-1 0 0 0 0,0 0 0 0 0,0 1 0 0 0,1-1 1 0 0,-1 1-1 0 0,1-1 0 0 0,-1 1 0 0 0,0 0 1 0 0,1 1-1 0 0,-1-1 0 0 0,1 1 0 0 0,-1-1 1 0 0,0 1-1 0 0,3 1-31 0 0,-4-1 19 0 0,-1 0-1 0 0,0 0 1 0 0,0 0 0 0 0,0 0 0 0 0,1 0 0 0 0,-1 0-1 0 0,0 1 1 0 0,0-1 0 0 0,-1 0 0 0 0,1 1-1 0 0,0-1 1 0 0,0 0 0 0 0,-1 1 0 0 0,1-1 0 0 0,-1 1-1 0 0,1-1 1 0 0,-1 1 0 0 0,0 0 0 0 0,1-1-1 0 0,-1 1 1 0 0,0-1 0 0 0,0 1 0 0 0,0-1 0 0 0,0 1-1 0 0,-1 0 1 0 0,1-1 0 0 0,0 1 0 0 0,-1 0-19 0 0,-1 7 67 0 0,0 0-1 0 0,0 0 1 0 0,-1 0 0 0 0,-3 4-67 0 0,-126 290-542 0 0,119-279 74 0 0</inkml:trace>
  <inkml:trace contextRef="#ctx0" brushRef="#br0" timeOffset="43061.8">3446 1343 5560 0 0,'-1'17'1330'0'0,"0"-14"-1096"0"0,1 0-1 0 0,-1 0 1 0 0,0 1-1 0 0,1-1 1 0 0,-1 0-1 0 0,1 1 0 0 0,0-1 1 0 0,0 1-1 0 0,1-1 1 0 0,-1 0-1 0 0,1 1 1 0 0,-1-1-1 0 0,1 0 0 0 0,0 2-233 0 0,10 22 1039 0 0,-11-25-984 0 0,12 10 498 0 0,-5-7-526 0 0,-3-2-166 0 0,-1-1 1 0 0,1 1 0 0 0,0 0 0 0 0,-1 0 0 0 0,0 0 0 0 0,0 1-1 0 0,0-1 1 0 0,0 1 0 0 0,0 0 0 0 0,1 2 138 0 0,-1-1-150 0 0,-3-4-486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2:38.189"/>
    </inkml:context>
    <inkml:brush xml:id="br0">
      <inkml:brushProperty name="width" value="0.1" units="cm"/>
      <inkml:brushProperty name="height" value="0.1" units="cm"/>
      <inkml:brushProperty name="color" value="#E71224"/>
    </inkml:brush>
  </inkml:definitions>
  <inkml:trace contextRef="#ctx0" brushRef="#br0">131 3174 6928 0 0,'0'0'200'0'0,"0"0"77"0"0,0 2 198 0 0,1 3-8 0 0,-1-1 0 0 0,1 1 0 0 0,0-1 0 0 0,0 0 0 0 0,1 1 0 0 0,-1-1 0 0 0,1 0 0 0 0,1 3-467 0 0,-2-6 216 0 0,13 11 288 0 0,-8-5-390 0 0,1 0 0 0 0,-1 0 0 0 0,0 0 0 0 0,0 1-114 0 0,19 21 200 0 0,-4-9-83 0 0,-6-5-9 0 0,-1 0 0 0 0,0 0 0 0 0,0 2-108 0 0,58 69 440 0 0,-8-10-321 0 0,39 46 14 0 0,-50-61-71 0 0,20 35-62 0 0,-21-27 13 0 0,3 3-13 0 0,41 51 0 0 0,-35-39-641 0 0,-23-31-88 0 0,-32-44-229 0 0</inkml:trace>
  <inkml:trace contextRef="#ctx0" brushRef="#br0" timeOffset="779.22">7 3199 7856 0 0,'0'0'174'0'0,"0"0"29"0"0,0 0 13 0 0,-5-6 1847 0 0,4 5-1998 0 0,1 0 0 0 0,0 0 0 0 0,0 0 1 0 0,0 0-1 0 0,0 0 0 0 0,0 0 0 0 0,0 0 1 0 0,0 0-1 0 0,0 0 0 0 0,0 0 0 0 0,0 0 1 0 0,1 0-1 0 0,-1 0 0 0 0,0 0 0 0 0,1 0 0 0 0,-1 0 1 0 0,1 0-1 0 0,-1 0 0 0 0,1 0 0 0 0,-1 0 1 0 0,1 0-1 0 0,-1 0 0 0 0,1 1 0 0 0,0-1 1 0 0,0 0-1 0 0,0 0-65 0 0,25-23 362 0 0,-20 18-182 0 0,87-67 1265 0 0,-51 42-742 0 0,17-19-703 0 0,-53 44 51 0 0,224-200 1392 0 0,-220 199-1423 0 0,0-1 0 0 0,0 2 1 0 0,0-1-1 0 0,1 1 1 0 0,0 1-1 0 0,0 0 1 0 0,1 1-1 0 0,-1 0 1 0 0,8-1-22 0 0,-17 4-8 0 0,0 1-1 0 0,0-1 1 0 0,0 1-1 0 0,1 0 0 0 0,-1 0 1 0 0,0 0-1 0 0,0 0 1 0 0,1 1-1 0 0,-1-1 0 0 0,0 0 1 0 0,0 1-1 0 0,0 0 1 0 0,0-1-1 0 0,0 1 0 0 0,0 0 1 0 0,0 0-1 0 0,0 0 1 0 0,2 1 9 0 0,-2 0-23 0 0,0 0 0 0 0,0 1 0 0 0,0-1 1 0 0,0 0-1 0 0,0 0 0 0 0,-1 1 1 0 0,1-1-1 0 0,-1 1 0 0 0,1 0 0 0 0,-1-1 1 0 0,0 1-1 0 0,0 3 23 0 0,3 7-104 0 0,-2 0-1 0 0,0 1 1 0 0,-1 0 0 0 0,0-1 0 0 0,-2 10 104 0 0,1-17-25 0 0,-2 42-252 0 0,-3 1-1 0 0,-6 28 278 0 0,-3 18-125 0 0,8-14-1 0 0,4-1 1 0 0,4 10 125 0 0,0 12-99 0 0,-2-91 34 0 0,0-1-1 0 0,-1 0 0 0 0,1 0 0 0 0,-2 0 1 0 0,0 0-1 0 0,0 0 0 0 0,0 0 1 0 0,-2-1-1 0 0,1 1 0 0 0,-1-1 1 0 0,-2 3 65 0 0,1 2-2558 0 0,5-14 1108 0 0</inkml:trace>
  <inkml:trace contextRef="#ctx0" brushRef="#br0" timeOffset="2005.06">974 3216 7688 0 0,'0'0'166'0'0,"0"0"29"0"0,0 0 14 0 0,1 2-25 0 0,0 0-190 0 0,3 9 70 0 0,1 0 0 0 0,0 0 0 0 0,1-1 1 0 0,0 0-1 0 0,0 0 0 0 0,1-1 0 0 0,4 4-64 0 0,14 13 73 0 0,2-1 1 0 0,11 8-74 0 0,11 4 161 0 0,-19-16 75 0 0,-2 1-1 0 0,1 3-235 0 0,-21-18 29 0 0,0-1 1 0 0,0 0-1 0 0,3 1-29 0 0,-5-3 7 0 0,0 0 0 0 0,0 0-1 0 0,0 0 1 0 0,-1 1-1 0 0,0 0 1 0 0,0 1-7 0 0,2 0 18 0 0,-1 1 1 0 0,1-1 0 0 0,0 0-1 0 0,2 1-18 0 0,24 22 112 0 0,39 43 1691 0 0,-32-35-1048 0 0,-39-37-683 0 0,-1 0 1 0 0,0 0 6 0 0,0 0 1 0 0,0 0 0 0 0,0 0 5 0 0,0 0 23 0 0,0 0 11 0 0,-9-8 115 0 0,-155-109 452 0 0,150 106-753 0 0,-16-11-176 0 0,-8-10 243 0 0,29 24-7 0 0,1 0 0 0 0,0 0 0 0 0,1-1 0 0 0,0-1 0 0 0,0 1 0 0 0,-1-5 7 0 0,-18-30-169 0 0,11 20 189 0 0,2-1 1 0 0,-4-8-21 0 0,8 15 57 0 0,6 13-56 0 0,0 1 1 0 0,1-1-1 0 0,0 0 0 0 0,0-1 1 0 0,-1-3-2 0 0,2 3 10 0 0,1 5-7 0 0,0-1 2 0 0,0 0 1 0 0,0 0 0 0 0,0 0-1 0 0,0 0 1 0 0,1 0 0 0 0,-1 0-1 0 0,1-1 1 0 0,-1 1 0 0 0,1 0-6 0 0,6-5 106 0 0,0 1 1 0 0,1 0 0 0 0,6-4-107 0 0,-7 5 2 0 0,0 0 0 0 0,-1-1 1 0 0,0 1-1 0 0,0-1 1 0 0,0-1-1 0 0,3-4-2 0 0,4-19 674 0 0,-12 28-708 0 0,-1 2-475 0 0,0 0-204 0 0</inkml:trace>
  <inkml:trace contextRef="#ctx0" brushRef="#br0" timeOffset="6522.26">2649 2055 7920 0 0,'0'0'174'0'0,"0"0"29"0"0,-2 2 13 0 0,-7 6-124 0 0,8-6-24 0 0,2 2-21 0 0,-9 13-31 0 0,7-14-25 0 0,-1 1 0 0 0,1 0 0 0 0,-1 0 0 0 0,1 0 0 0 0,0-1 0 0 0,1 1 0 0 0,-1 0 0 0 0,1 0 0 0 0,0 0 0 0 0,0 1 0 0 0,0 2 9 0 0,-1 9-134 0 0,0-11 133 0 0,1-1 0 0 0,0 0 0 0 0,0 0-1 0 0,0 0 1 0 0,1 1 0 0 0,-1 0 1 0 0,7 20-31 0 0,2-1 1 0 0,0 1-1 0 0,1-2 1 0 0,8 11 30 0 0,13 33-334 0 0,-26-57 291 0 0,0 0 0 0 0,0 0 0 0 0,1 0 0 0 0,0-1 0 0 0,1 0 0 0 0,0 0 0 0 0,0-1 0 0 0,7 6 43 0 0,-7-8-41 0 0,1-1 0 0 0,0 0 0 0 0,0 0 0 0 0,0-1 0 0 0,0 0 0 0 0,1 0 41 0 0,-7-4 8 0 0,1 1 0 0 0,-1-1 0 0 0,0 0 0 0 0,1 0 0 0 0,-1 0 0 0 0,1 0-1 0 0,-1 0 1 0 0,0 0 0 0 0,1 0 0 0 0,-1-1 0 0 0,0 1 0 0 0,0-1 0 0 0,1 0 0 0 0,-1 0-1 0 0,0 0 1 0 0,0 0 0 0 0,0 0 0 0 0,0 0 0 0 0,0 0 0 0 0,0-1 0 0 0,0 1-1 0 0,0-1 1 0 0,-1 1 0 0 0,2-2-8 0 0,3-2 91 0 0,0-2 0 0 0,0 1-1 0 0,-1 0 1 0 0,1-1 0 0 0,-1 0 0 0 0,1-2-91 0 0,1-4 139 0 0,3-3-12 0 0,-2 0 0 0 0,0 0 0 0 0,5-16-127 0 0,-1 0 131 0 0,-6 16 1 0 0,-1-1 1 0 0,0 1-1 0 0,-2-1 1 0 0,2-12-133 0 0,-2 6 141 0 0,0 3 12 0 0,-2-1 0 0 0,0 0-153 0 0,-1 16 24 0 0,0 0 1 0 0,0 0-1 0 0,-1 0 0 0 0,0 0 1 0 0,0 0-1 0 0,0 0 1 0 0,-1 0-1 0 0,1 0 0 0 0,-1 1 1 0 0,-1-3-25 0 0,-3-4 38 0 0,5 8-27 0 0,-1 0 1 0 0,1 0-1 0 0,-1 0 1 0 0,0 0-1 0 0,0 1 1 0 0,0-1-1 0 0,0 1 1 0 0,0-1-1 0 0,0 1 1 0 0,-1 0-1 0 0,1 0 1 0 0,-1-1-12 0 0,-2 0 7 0 0,0 0 0 0 0,0 0 0 0 0,-1 1 0 0 0,1-1 0 0 0,0 1 0 0 0,-1 0 0 0 0,0 0 0 0 0,1 1 0 0 0,-1 0 0 0 0,0 0 0 0 0,0 0 0 0 0,0 1 0 0 0,1 0 0 0 0,-6 0-7 0 0,0 0 70 0 0,-1 0-1 0 0,0 1 0 0 0,0 1 1 0 0,-8 2-70 0 0,-9 0 55 0 0,22-3-48 0 0,0 0-1 0 0,0 0 1 0 0,0 1-1 0 0,0-1 1 0 0,-3 3-7 0 0,3-1 35 0 0,0-1 1 0 0,0 1-1 0 0,0-1 1 0 0,-1 0-1 0 0,1-1 1 0 0,-1 0-1 0 0,1 0 1 0 0,-2 0-36 0 0,-9-1 191 0 0,6 0-43 0 0,0 0 1 0 0,-1 0-1 0 0,1-1 0 0 0,0-1 1 0 0,0 0-1 0 0,-1 0-148 0 0,11 1-135 0 0,2 1-79 0 0,0 0-744 0 0,0 0-2932 0 0</inkml:trace>
  <inkml:trace contextRef="#ctx0" brushRef="#br0" timeOffset="7459.59">3187 1544 8264 0 0,'0'0'182'0'0,"0"0"29"0"0,0 0 14 0 0,0 0-2 0 0,0 0-60 0 0,0 0-31 0 0,0 0-4 0 0,-1 1-22 0 0,-6 3-134 0 0,1 0-1 0 0,-1 1 0 0 0,1 0 0 0 0,0 0 0 0 0,-4 5 29 0 0,-2 1-196 0 0,11-9 164 0 0,-1-1-1 0 0,0 1 0 0 0,1 0 0 0 0,0-1 1 0 0,-1 1-1 0 0,1 0 0 0 0,0 0 0 0 0,0 0 1 0 0,0 0-1 0 0,0 0 0 0 0,0 1 33 0 0,-1 3-29 0 0,-1 0-1 0 0,0 0 1 0 0,0-1-1 0 0,0 1 0 0 0,-1-1 30 0 0,-4 8 15 0 0,1 1 0 0 0,0 0 0 0 0,-3 11-15 0 0,-3 6 9 0 0,11-26-11 0 0,0-1 1 0 0,1 1 0 0 0,0 0 0 0 0,0 0-1 0 0,0 1 2 0 0,-4 15-60 0 0,4-19-48 0 0,1-2-8 0 0,1 9-1253 0 0,-1-7 1359 0 0,0 1-1 0 0,9 7 33 0 0,-8-9-4 0 0,0-1 0 0 0,0 1 0 0 0,-1-1-1 0 0,1 1 1 0 0,0-1 0 0 0,0 0 0 0 0,0 1 0 0 0,0-1-1 0 0,0 0 1 0 0,0 1 0 0 0,0-1 0 0 0,0 0 0 0 0,0 0-1 0 0,0 0 1 0 0,0 0 0 0 0,0 0 0 0 0,0 0 0 0 0,0 0-1 0 0,0 0 1 0 0,0-1 0 0 0,0 1 0 0 0,0 0-18 0 0,24-11 341 0 0,-3 2-135 0 0,26-5 110 0 0,30-13-316 0 0,-68 23 4 0 0,0 1 4 0 0,1 1 0 0 0,-1 0 1 0 0,1 0-1 0 0,-1 1 1 0 0,6 0-9 0 0,29-3 22 0 0,-24-1-15 0 0,-15 3-2 0 0,0 0 0 0 0,1 1 0 0 0,-1 0 1 0 0,0 0-1 0 0,1 0 0 0 0,-1 1 0 0 0,1 0 0 0 0,-1 1 0 0 0,0-1 1 0 0,1 1-1 0 0,5 1-5 0 0,-5 1 22 0 0,-7-1 15 0 0,1 0 0 0 0,0 0-1 0 0,-1 0 1 0 0,1 0-1 0 0,-1 0 1 0 0,1 0 0 0 0,-1 0-1 0 0,0 0 1 0 0,0 1-37 0 0,0 0 78 0 0,0 1 1 0 0,-1-1-1 0 0,1 0 0 0 0,-1 1 1 0 0,0-1-1 0 0,0 1 1 0 0,0-1-1 0 0,-1 0 0 0 0,1 0 1 0 0,-2 3-79 0 0,-22 29 484 0 0,19-28-437 0 0,1 1 1 0 0,-1-1-1 0 0,2 1 0 0 0,-2 2-47 0 0,-9 19-341 0 0,-1 0 0 0 0,-7 5 341 0 0,6-8-660 0 0,2 1-1 0 0,-9 18 661 0 0,2 4-785 0 0,13-24-1956 0 0</inkml:trace>
  <inkml:trace contextRef="#ctx0" brushRef="#br0" timeOffset="7894.48">3502 1504 8952 0 0,'0'0'200'0'0,"0"0"33"0"0,0 0 15 0 0,2 0-36 0 0,5-4-169 0 0,-2 2-43 0 0,3 4 0 0 0,-1 4 99 0 0,-1 0 1 0 0,0 0 0 0 0,0 0-1 0 0,0 0 1 0 0,-1 1 0 0 0,0 0-1 0 0,0 0 1 0 0,-1 1-1 0 0,3 5-99 0 0,18 28 498 0 0,-5-17-462 0 0,0-1 0 0 0,2-1 0 0 0,0-1 0 0 0,2-1 0 0 0,5 3-36 0 0,-15-13-4118 0 0</inkml:trace>
  <inkml:trace contextRef="#ctx0" brushRef="#br0" timeOffset="8247.49">3287 1188 19063 0 0,'0'0'416'0'0,"0"0"96"0"0,-9 3 8 0 0,9-3 16 0 0,0 0-432 0 0,0 0-104 0 0,0 0 0 0 0,0 0 0 0 0,0 9-160 0 0,0-9-64 0 0,0 0 0 0 0,0 0-8023 0 0</inkml:trace>
  <inkml:trace contextRef="#ctx0" brushRef="#br0" timeOffset="8774.2">3556 596 9672 0 0,'0'0'282'0'0,"0"0"-2"0"0,0 0-160 0 0,0 0 0 0 0,1 0 22 0 0,5 4 14 0 0,-1 0 0 0 0,0-1 0 0 0,0 1 1 0 0,0 1-1 0 0,-1-1 0 0 0,1 1 0 0 0,-1 0 0 0 0,0 0-155 0 0,-2-2-3 0 0,17 21 347 0 0,-2 1 0 0 0,14 27-345 0 0,1 0 158 0 0,98 139 660 0 0,20 30-428 0 0,-49-69-183 0 0,11 17-38 0 0,-88-135-770 0 0,1 0 0 0 0,2-1 0 0 0,21 19 601 0 0,-30-35-743 0 0,0-4-7 0 0</inkml:trace>
  <inkml:trace contextRef="#ctx0" brushRef="#br0" timeOffset="9173.02">3798 1349 16096 0 0,'0'0'471'0'0,"0"0"-8"0"0,2 0-296 0 0,1 0-151 0 0,0-1 0 0 0,0 0 0 0 0,-1 0 0 0 0,1 0 0 0 0,0 0 0 0 0,-1 0 0 0 0,1 0 0 0 0,0-1 0 0 0,1-1-16 0 0,24-17 148 0 0,2-1 38 0 0,-10 6-32 0 0,-1 0 0 0 0,14-14-154 0 0,-16 12-8 0 0,8-8-206 0 0,19-24 214 0 0,-11 8-420 0 0,39-51-657 0 0,-31 28-2086 0 0,-33 56-1666 0 0</inkml:trace>
  <inkml:trace contextRef="#ctx0" brushRef="#br0" timeOffset="9506.17">4451 867 16903 0 0,'-5'8'368'0'0,"0"1"80"0"0,5-1 8 0 0,0 4 24 0 0,0 0-384 0 0,5 1-96 0 0,0 2 0 0 0,4-3 0 0 0,5 8 0 0 0,-5-3 0 0 0,-1 8 0 0 0,5-5 0 0 0,6 4 0 0 0,-5 1-104 0 0,-1-5 32 0 0,1 4 8 0 0,5-8-1024 0 0,-5 1-207 0 0</inkml:trace>
  <inkml:trace contextRef="#ctx0" brushRef="#br0" timeOffset="9841.29">4194 388 18031 0 0,'0'0'512'0'0,"-4"10"112"0"0,4-10-496 0 0,-9 7-128 0 0,9-7 0 0 0,0 0 0 0 0,4 8 0 0 0,-4 1 0 0 0,0-9 0 0 0,0 0-5183 0 0,0 0-977 0 0</inkml:trace>
  <inkml:trace contextRef="#ctx0" brushRef="#br0" timeOffset="10396.74">4733 620 7712 0 0,'0'0'174'0'0,"0"0"29"0"0,0 0 12 0 0,0 2-35 0 0,0 0-159 0 0,-1 2-9 0 0,7 8 1 0 0,-1 2 20 0 0,-5-12-18 0 0,9 15-9 0 0,-9-16-6 0 0,0 0-1 0 0,1 0 1 0 0,-1 0 0 0 0,1 0 0 0 0,0 0 0 0 0,-1 0-1 0 0,1 0 1 0 0,0 0 0 0 0,-1 0 0 0 0,1-1 0 0 0,0 1 0 0 0,0 0-1 0 0,0 0 1 0 0,0-1 0 0 0,0 1 0 0 0,0 0 0 0 0,0-1 0 0 0,3 4 19 0 0,-3-3 8 0 0,-1 0 0 0 0,1 0 0 0 0,0 0 0 0 0,0 0 0 0 0,-1 0 0 0 0,1 0 1 0 0,0 0-1 0 0,0 0 0 0 0,0-1 0 0 0,0 1 0 0 0,0 0 0 0 0,0-1 0 0 0,0 1 0 0 0,0-1 0 0 0,1 1-27 0 0,6 4 187 0 0,-3-1-63 0 0,-1 1-1 0 0,0-1 0 0 0,-1 1 1 0 0,3 4-124 0 0,14 16 169 0 0,9 7-35 0 0,-17-18-304 0 0,1-1 1 0 0,13 11 169 0 0,-21-20-156 0 0,0 0 1 0 0,0-1-1 0 0,0 0 1 0 0,1 0-1 0 0,-1 0 1 0 0,1-1-1 0 0,0 1 1 0 0,-1-1-1 0 0,1-1 1 0 0,5 2 155 0 0,-8-2-61 0 0,0-1 0 0 0,0 1-1 0 0,0-1 1 0 0,-1 0 0 0 0,1 0 0 0 0,0 0 0 0 0,0 0 0 0 0,0 0 0 0 0,0-1 0 0 0,0 1 0 0 0,0-1 0 0 0,0 0 0 0 0,-1 0 0 0 0,1 0-1 0 0,0 0 1 0 0,-1 0 0 0 0,1-1 0 0 0,0 1 0 0 0,-1-1 0 0 0,0 1 0 0 0,1-1 0 0 0,1-2 61 0 0,3-2 161 0 0,1-1 0 0 0,-1 0 0 0 0,-1 0 0 0 0,0 0 0 0 0,0-1 1 0 0,0 0-1 0 0,-1 0 0 0 0,0-1 0 0 0,0 1 0 0 0,-1-1 0 0 0,0 0 0 0 0,-1 0 0 0 0,2-7-161 0 0,-1 0 214 0 0,0 0 1 0 0,0-1-1 0 0,-2 0 0 0 0,0 0 0 0 0,-1 1 0 0 0,-1-1 0 0 0,0 0 0 0 0,-2 0 0 0 0,0-5-214 0 0,-1 10-29 0 0,-1 2-1 0 0,0-1 1 0 0,0 0 0 0 0,-1 1-1 0 0,0 0 1 0 0,-1 0 0 0 0,0 0-1 0 0,-1 1 1 0 0,0 0 0 0 0,0 0-1 0 0,-1 0 1 0 0,0 1 0 0 0,-5-3 29 0 0,3 3-243 0 0,0 1 0 0 0,-1 0 0 0 0,0 1 0 0 0,0 0 0 0 0,0 1 0 0 0,-1 0 0 0 0,0 1 0 0 0,1 0 1 0 0,-2 1-1 0 0,1 1 0 0 0,-8-2 243 0 0,1 4-448 0 0</inkml:trace>
  <inkml:trace contextRef="#ctx0" brushRef="#br0" timeOffset="10753.78">5121 195 2792 0 0,'0'0'0'0'0,"0"0"112"0"0,0 0-32 0 0,0 0 16 0 0</inkml:trace>
  <inkml:trace contextRef="#ctx0" brushRef="#br0" timeOffset="11272.72">5258 247 14368 0 0,'1'3'330'0'0,"6"20"-106"0"0,1-1 0 0 0,1 0 0 0 0,2 0 0 0 0,0-1 0 0 0,1-1 0 0 0,8 11-224 0 0,8 8-93 0 0,3-1 0 0 0,26 25 93 0 0,-50-55-116 0 0,1-1 0 0 0,0 0 1 0 0,0 0-1 0 0,0-1 1 0 0,1 0-1 0 0,0 0 1 0 0,1-1-1 0 0,-1-1 1 0 0,10 4 115 0 0,-17-7-200 0 0,-2-2 188 0 0,0 1 1 0 0,0-1-1 0 0,0 1 1 0 0,0-1-1 0 0,0 1 1 0 0,0-1-1 0 0,0 1 1 0 0,1-1-1 0 0,-1 1 1 0 0,0-1-1 0 0,0 1 1 0 0,0 0-1 0 0,1-1 1 0 0,-1 1-1 0 0,0-1 1 0 0,1 1-1 0 0,-1 0 1 0 0,0-1-1 0 0,1 1 12 0 0,-1 0 0 0 0,0 0 1 0 0,0-1-1 0 0,1 1 0 0 0,-1 0 0 0 0,0 0 0 0 0,0-1 0 0 0,0 1 0 0 0,1 0 0 0 0,-1 0 0 0 0,0-1 0 0 0,0 1 0 0 0,0 0 0 0 0,0-1 0 0 0,0 1 0 0 0,0 0 0 0 0,1-1 0 0 0,-1 1 0 0 0,0 0 0 0 0,0-1 1 0 0,0 1-1 0 0,0 0 0 0 0,0-1 0 0 0,0 1 0 0 0,0 0 0 0 0,-1 0 0 0 0,1-1 0 0 0,0 1 0 0 0,0 0 0 0 0,0-1 0 0 0,0 1 0 0 0,0 0 0 0 0,0-1 0 0 0,0 1 0 0 0,-1 0 0 0 0,1 0 0 0 0,0-1 1 0 0,0 1-1 0 0,-1 0 0 0 0,-11-19-544 0 0,-2 1 0 0 0,0 1 0 0 0,-7-6 544 0 0,-14-17-646 0 0,-23-34 294 0 0,-16-31 352 0 0,61 82 27 0 0,0 0 0 0 0,-6-18-27 0 0,-4-10 10 0 0,20 43 18 0 0,0-1-1 0 0,1 1 0 0 0,-1 0 1 0 0,2-1-1 0 0,-1 1 1 0 0,1-1-1 0 0,1 0 0 0 0,0 0 1 0 0,0 1-1 0 0,0-1 1 0 0,2-6-28 0 0,-1 12 48 0 0,-1 1 1 0 0,1-1 0 0 0,0 1 0 0 0,0-1 0 0 0,0 1 0 0 0,0-1 0 0 0,0 1 0 0 0,0-1-1 0 0,1 1 1 0 0,-1 0 0 0 0,1 0 0 0 0,0 0 0 0 0,0 0 0 0 0,-1 0 0 0 0,1 0-1 0 0,1 0 1 0 0,-1 0 0 0 0,0 1 0 0 0,0-1 0 0 0,1 1 0 0 0,-1 0 0 0 0,0 0 0 0 0,1 0-1 0 0,-1 0 1 0 0,1 0 0 0 0,0 0 0 0 0,-1 1 0 0 0,1-1 0 0 0,0 1 0 0 0,-1 0-1 0 0,1-1 1 0 0,0 1 0 0 0,-1 1 0 0 0,1-1 0 0 0,0 0 0 0 0,0 1 0 0 0,-1-1-1 0 0,1 1 1 0 0,-1 0 0 0 0,2 0-49 0 0,11 6 219 0 0,0-1 0 0 0,-1 2 0 0 0,0 0 0 0 0,0 1 0 0 0,-1 0 0 0 0,0 1 0 0 0,0 2-219 0 0,8 4 332 0 0,1 0 1 0 0,3 0-333 0 0,20 14 551 0 0,-1 2 1 0 0,37 35-552 0 0,-30-24 472 0 0,37 23-472 0 0,-72-56-218 0 0,1-2 0 0 0,-1 0 0 0 0,1-1 0 0 0,1 0 0 0 0,1-1 218 0 0,1 1-883 0 0,-3-4-873 0 0,-6-6-3466 0 0</inkml:trace>
  <inkml:trace contextRef="#ctx0" brushRef="#br0" timeOffset="12224.31">4902 227 7512 0 0,'0'0'166'0'0,"0"0"29"0"0,0 0 13 0 0,0 0-4 0 0,0 0-44 0 0,0 0-21 0 0,-2 2-3 0 0,-3 3-163 0 0,-1 1 0 0 0,1 1 1 0 0,0-1-1 0 0,1 1 0 0 0,-1-1 1 0 0,1 1-1 0 0,0 1 0 0 0,1-1 1 0 0,0 1 26 0 0,-10 12-162 0 0,10-18 153 0 0,-4 12 101 0 0,3-4 72 0 0,3-8 7 0 0,1-2-3 0 0,-1 1-2 0 0,0 0-160 0 0,-24 31 1043 0 0,-30 41-1526 0 0,47-62 428 0 0,3-5 21 0 0,1 1 0 0 0,-1-1 0 0 0,1 1 1 0 0,-1 4 27 0 0,0 0 20 0 0,3-7 9 0 0,0 1 0 0 0,0-1-1 0 0,0 1 1 0 0,1 0-1 0 0,-1-1 1 0 0,1 1-1 0 0,0 0 1 0 0,0 4-29 0 0,-3 47 319 0 0,4-55-327 0 0,-1 1 0 0 0,1-1 0 0 0,0 0 1 0 0,1 1-1 0 0,-1-1 0 0 0,0 1 0 0 0,0-1 0 0 0,1 0 1 0 0,-1 1-1 0 0,0-1 0 0 0,1 0 0 0 0,0 1 0 0 0,-1-1 1 0 0,1 0-1 0 0,0 0 0 0 0,0 1 8 0 0,2 3-118 0 0,2 4-167 0 0</inkml:trace>
  <inkml:trace contextRef="#ctx0" brushRef="#br0" timeOffset="-200055.44">1632 3003 5384 0 0,'0'0'116'0'0,"0"0"17"0"0,0 0 12 0 0,0 0 2 0 0,0 0-42 0 0,0 0-17 0 0,0 0-6 0 0,0 0 10 0 0,0 0 49 0 0,0 0 19 0 0,0 0 7 0 0,0 0 2 0 0,0 0-60 0 0,-1-1-1 0 0,1 1 1 0 0,-1 0 0 0 0,1 0-1 0 0,-1 0 1 0 0,1-1-1 0 0,-1 1 1 0 0,1 0 0 0 0,-1 0-1 0 0,0 0 1 0 0,1 0 0 0 0,-1 0-1 0 0,1 0 1 0 0,-1 0-1 0 0,1 0 1 0 0,-1 0 0 0 0,0 0-109 0 0,-1 5 364 0 0,0 0 1 0 0,0-1-1 0 0,0 1 1 0 0,0 0-1 0 0,1 0 1 0 0,-1 4-365 0 0,-6 20 725 0 0,7-27-694 0 0,0 1 0 0 0,0-1 0 0 0,0 1 0 0 0,0 0 0 0 0,1 0 0 0 0,-1-1 1 0 0,1 1-1 0 0,0 0 0 0 0,0 0 0 0 0,0 1-31 0 0,0 0 49 0 0,0 0-47 0 0,0 0-1 0 0,0 0 1 0 0,0-1 0 0 0,1 1 0 0 0,-1 0 0 0 0,1 0 0 0 0,0 0 0 0 0,1 2-2 0 0,3 12 1 0 0,-3-11-1 0 0,1 1 0 0 0,-1-1 0 0 0,4 7 0 0 0,5 4 4 0 0,-9-14-18 0 0,0 1 1 0 0,1-1-1 0 0,-1 1 0 0 0,-1-1 1 0 0,2 5 13 0 0,2-2 0 0 0,-1-1 0 0 0,6 9 1 0 0,3 6 8 0 0,-12-19-3 0 0,0 0 0 0 0,0 0-1 0 0,0 0 1 0 0,1-1 0 0 0,-1 1-1 0 0,1 0 1 0 0,-1 0-1 0 0,1-1 1 0 0,0 1 0 0 0,0-1-6 0 0,4 6-21 0 0,-4-4 16 0 0,1-1 1 0 0,-1 0-1 0 0,1 1 0 0 0,0-1 0 0 0,0 0 0 0 0,0 0 0 0 0,0-1 0 0 0,0 1 0 0 0,0-1 1 0 0,1 1-1 0 0,-1-1 0 0 0,0 0 0 0 0,1 0 0 0 0,-1-1 0 0 0,2 1 5 0 0,8 3-5 0 0,-7-3 17 0 0,1 0 0 0 0,-1 0 0 0 0,1 0 0 0 0,-1-1 0 0 0,6 0-12 0 0,-6-1 4 0 0,2 2 8 0 0,-6 0-7 0 0,0-1 0 0 0,-1 0 0 0 0,1 0 0 0 0,0 0 0 0 0,-1 0-1 0 0,1 0 1 0 0,0-1 0 0 0,-1 1 0 0 0,1 0 0 0 0,0-1 0 0 0,-1 1 0 0 0,1-1 0 0 0,0 0-5 0 0,-1 0 58 0 0,0 1-3 0 0,3-4-44 0 0,-2 2-11 0 0,-1 1 0 0 0,1-1 0 0 0,-1 0 0 0 0,1 0 0 0 0,-1 0 0 0 0,0 0 0 0 0,0 0 0 0 0,0 0 0 0 0,0 0 0 0 0,0-1 0 0 0,0 1 0 0 0,-1 0 0 0 0,1 0 0 0 0,-1-1 0 0 0,1 1 0 0 0,-1-3 0 0 0,2-6 0 0 0,2-3 48 0 0,18-57 32 0 0,-19 61-59 0 0,0-1 0 0 0,-1 0 1 0 0,0 0-1 0 0,0 0 0 0 0,-1 0 1 0 0,-1-8-22 0 0,0 17 16 0 0,0 0 0 0 0,1-1 0 0 0,-1 1 0 0 0,0 0 0 0 0,1 0 0 0 0,0 0 0 0 0,-1-1 0 0 0,1 1 0 0 0,0 0 0 0 0,0 0 0 0 0,0 0 0 0 0,1-1-16 0 0,-1 3 64 0 0,-7-24 386 0 0,-8-9 450 0 0,-4-11-168 0 0,16 39-722 0 0,0 1-1 0 0,0 0 0 0 0,0-1 1 0 0,-1 1-1 0 0,0 0 0 0 0,1 0 1 0 0,-1 0-1 0 0,-1 1 1 0 0,1-1-1 0 0,-1 1 0 0 0,1 0 1 0 0,-2-1-10 0 0,-2-2 5 0 0,-1 0-5 0 0,-14-9 0 0 0,7 4 0 0 0,11 10 13 0 0,3 1-10 0 0,1 0 0 0 0,-1-1 0 0 0,0 1 0 0 0,0 0 0 0 0,0 0 0 0 0,0 0 0 0 0,1 0-1 0 0,-1-1 1 0 0,0 1 0 0 0,0 0 0 0 0,1-1 0 0 0,-1 1 0 0 0,0-1 0 0 0,0 1 0 0 0,1 0 0 0 0,-2-2-3 0 0,-3-3 12 0 0,5 4-7 0 0,-1 0 0 0 0,1 0 1 0 0,-1 1-1 0 0,0-1 0 0 0,1 0 0 0 0,-1 1 1 0 0,0-1-1 0 0,1 0 0 0 0,-1 1 1 0 0,0-1-1 0 0,0 1 0 0 0,1-1 1 0 0,-1 1-1 0 0,0 0 0 0 0,0-1 1 0 0,0 1-1 0 0,0 0-5 0 0,-4-2 54 0 0,5 1 20 0 0,0 1-4 0 0,0 0-6 0 0,-2 0 0 0 0,-4 0 5 0 0,4 0 16 0 0,1 0-53 0 0,-1 0-1 0 0,0 0 1 0 0,1 0 0 0 0,-1 1-1 0 0,0-1 1 0 0,0 1 0 0 0,1-1-1 0 0,-1 1 1 0 0,0 0-32 0 0,-15 2 297 0 0,16-3-233 0 0,1 0 0 0 0,-20 5 309 0 0,-3 3-143 0 0,23-8-229 0 0,-1 0-1 0 0,1-1 0 0 0,-1 1 1 0 0,1 0-1 0 0,0 0 0 0 0,-1 0 1 0 0,1 0-1 0 0,-1 0 0 0 0,1 1 1 0 0,-1-1-1 0 0,1 0 0 0 0,0 0 1 0 0,-1 0-1 0 0,1 0 0 0 0,-1 0 1 0 0,1 1-1 0 0,-1-1 0 0 0,1 0 1 0 0,0 0-1 0 0,-1 0 0 0 0,1 1 1 0 0,0-1-1 0 0,-1 0 0 0 0,1 1 1 0 0,0-1-1 0 0,-1 0 0 0 0,1 1 1 0 0,0-1-1 0 0,0 0 0 0 0,0 1 1 0 0,-1-1-1 0 0,1 1 0 0 0,0-1 1 0 0,0 1-1 0 0,-1 0 0 0 0,-7 5-127 0 0,0 0-1 0 0,0-1 0 0 0,-1 0 1 0 0,-2 1 127 0 0,9-6-151 0 0,-1 1 0 0 0,1-1 1 0 0,-1 0-1 0 0,0 1 0 0 0,1-1 1 0 0,-1 0-1 0 0,0-1 0 0 0,0 1 151 0 0,0 0-383 0 0,1 0-357 0 0</inkml:trace>
  <inkml:trace contextRef="#ctx0" brushRef="#br0" timeOffset="3.63">1984 2566 2672 0 0,'0'0'137'0'0,"0"0"107"0"0,-10 13 2419 0 0,9-12-2679 0 0,1-1-6 0 0,-1 0 0 0 0,1 1 0 0 0,0-1 0 0 0,0 0 0 0 0,-1 0 0 0 0,1 1 0 0 0,0-1 0 0 0,0 0 0 0 0,0 1-1 0 0,-1-1 1 0 0,1 0 0 0 0,0 1 0 0 0,0-1 0 0 0,0 0 0 0 0,0 1 0 0 0,0-1 0 0 0,0 1 0 0 0,0-1 0 0 0,0 0 0 0 0,0 1 0 0 0,0-1 0 0 0,0 1 22 0 0,1 11-33 0 0,1-10 15 0 0,-1 3 238 0 0,0-3-150 0 0,-1 1 0 0 0,0-1 1 0 0,1 0-1 0 0,-1 1 0 0 0,1-1 0 0 0,0 0 1 0 0,0 0-1 0 0,0 0 0 0 0,0 1 0 0 0,0-1 1 0 0,0 0-1 0 0,1 0 0 0 0,0 1-70 0 0,25 25 237 0 0,-8-7-75 0 0,-15-17-127 0 0,1 1 1 0 0,0-1-1 0 0,-1 0 0 0 0,2-1 1 0 0,0 2-36 0 0,20 14 127 0 0,9 10 56 0 0,-19-17-26 0 0,-1 1-1 0 0,1 1-156 0 0,33 34 277 0 0,-18-20 55 0 0,-2 2-1 0 0,-1 1 1 0 0,-1 1 0 0 0,-1 2-332 0 0,12 18-184 0 0,2-2 0 0 0,21 18 184 0 0,-35-39-28 0 0,10 3 10 0 0,-27-23-68 0 0</inkml:trace>
  <inkml:trace contextRef="#ctx0" brushRef="#br0" timeOffset="3.63">1856 2647 5376 0 0,'0'0'250'0'0,"0"0"113"0"0,0 0 49 0 0,0 0 11 0 0,0 0-35 0 0,0 0-152 0 0,0 0-68 0 0,0 0-10 0 0,0 0-16 0 0,0 0-53 0 0,6-1 31 0 0,1-2-86 0 0,0 0 0 0 0,-1-1-1 0 0,1 1 1 0 0,-1-2 0 0 0,0 1 0 0 0,0 0 0 0 0,-1-1-1 0 0,1 0 1 0 0,0-2-34 0 0,3-9 319 0 0,-8 13-300 0 0,0 0 0 0 0,0 1 0 0 0,1-1-1 0 0,0 1 1 0 0,-1-1 0 0 0,1 1 0 0 0,0-1-1 0 0,0 1 1 0 0,0 0 0 0 0,1 0-1 0 0,0-1-18 0 0,-1 1 4 0 0,1-1 1 0 0,-1 1-1 0 0,0 0 0 0 0,1 1 0 0 0,0-1 0 0 0,-1 0 0 0 0,1 1 0 0 0,0-1 0 0 0,0 1 0 0 0,-1 0 0 0 0,1 0 0 0 0,0 0 0 0 0,1 0 0 0 0,-1 0 0 0 0,0 1 1 0 0,0 0-1 0 0,0-1 0 0 0,0 1 0 0 0,0 0-4 0 0,20-1 0 0 0,-19 0 0 0 0,1 1 0 0 0,0-1 0 0 0,0 1 0 0 0,-1 0 0 0 0,1 1 0 0 0,0-1 0 0 0,2 2 0 0 0,21 3 10 0 0,-24-4 6 0 0,1 0-1 0 0,0 1 0 0 0,0-2 0 0 0,0 1 1 0 0,-1-1-1 0 0,1 1 0 0 0,2-1-15 0 0,21 2 187 0 0,-16 2-126 0 0,8-1 40 0 0,-5-2-93 0 0,0 1-1 0 0,8 2-7 0 0,-12-2-1 0 0,-3-1 1 0 0,1 1 0 0 0,-1 1 0 0 0,0 0 0 0 0,0 0 0 0 0,0 0 0 0 0,2 2 0 0 0,6 2-15 0 0,-14-7 10 0 0,-1 1-1 0 0,1-1 0 0 0,-1 1 0 0 0,1-1 0 0 0,0 1 0 0 0,-1 0 0 0 0,1 0 1 0 0,-1 0-1 0 0,1 0 0 0 0,-1 0 0 0 0,0 0 0 0 0,0 0 0 0 0,1 0 0 0 0,-1 1 1 0 0,0-1-1 0 0,0 0 6 0 0,1 2-96 0 0,5 3 222 0 0,2-1 212 0 0,-3 0-249 0 0,12 15-44 0 0,-14-14-37 0 0,0-1 0 0 0,0 1 0 0 0,0 0 0 0 0,-1 0 0 0 0,0 0 0 0 0,0 0 0 0 0,-1 0 0 0 0,0 1 0 0 0,1 5-8 0 0,2 10 107 0 0,-6-10-92 0 0,0 0 0 0 0,0 0 0 0 0,-2 0 0 0 0,1 0 0 0 0,-4 7-15 0 0,-4 17 16 0 0,3-10 155 0 0,-10 21-171 0 0,15-42-3 0 0,1-1-61 0 0,-4 2 48 0 0,-3 2 16 0 0,3-4 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54.802"/>
    </inkml:context>
    <inkml:brush xml:id="br0">
      <inkml:brushProperty name="width" value="0.1" units="cm"/>
      <inkml:brushProperty name="height" value="0.1" units="cm"/>
      <inkml:brushProperty name="color" value="#E71224"/>
    </inkml:brush>
  </inkml:definitions>
  <inkml:trace contextRef="#ctx0" brushRef="#br0">0 520 13344 0 0,'0'0'778'0'0,"1"1"-636"0"0,6 19-72 0 0,2 4 68 0 0,1 1-120 0 0,-2 0 0 0 0,10 46 0 0 0,-11-40-153 0 0,17 48 0 0 0,7-8-82 0 0,13 34-162 0 0,211 609-1457 0 0,-168-443 2010 0 0,-48-146 1622 0 0,-36-115 1464 0 0,-8-28-2279 0 0,-4-17-619 0 0,-28-142 784 0 0,-75-318-98 0 0,69 289-911 0 0,-35-131 204 0 0,70 313-264 0 0,0 0 0 0 0,-1 0 0 0 0,-2 1-1 0 0,0 0 1 0 0,-2 0 0 0 0,-20-26 0 0 0,12 26 21 0 0,16 19-81 0 0,1-1 0 0 0,0 1-1 0 0,0-1 1 0 0,-6-9 0 0 0,0-1 8 0 0,0 0 1 0 0,-16-17-1 0 0,-6-9-27 0 0,20 22 13 0 0,11 18-3 0 0,1 1 0 0 0,-1-1 0 0 0,1 0-1 0 0,-1 0 1 0 0,1 1 0 0 0,0-1 0 0 0,-1 0 0 0 0,1 0 0 0 0,0 0 0 0 0,-1 0 0 0 0,1 0-1 0 0,0 1 1 0 0,0-1 0 0 0,0 0 0 0 0,0 0 0 0 0,0 0 0 0 0,0 0 0 0 0,0-1-1 0 0,-1-11-319 0 0,4 13 178 0 0,4 0 100 0 0,1 1 0 0 0,-1 1 1 0 0,0-1-1 0 0,0 1 0 0 0,0 0 1 0 0,0 1-1 0 0,0 0 0 0 0,0 0 1 0 0,-1 0-1 0 0,1 1 0 0 0,-1 0 1 0 0,8 6-1 0 0,11 11-41 0 0,35 36 1 0 0,-29-27 42 0 0,31 28-202 0 0,2-2 0 0 0,123 80-1 0 0,-166-125 94 0 0,0 0-1 0 0,1-1 1 0 0,0-1 0 0 0,0-2-1 0 0,1 0 1 0 0,0-1-1 0 0,0-1 1 0 0,1-2-1 0 0,23 2 1 0 0,-37-4 151 0 0,0-1 0 0 0,0 0 0 0 0,0-1 0 0 0,0 0 0 0 0,0-1 0 0 0,-1 0 0 0 0,1 0 0 0 0,-1-1 0 0 0,1 0 0 0 0,-1 0 0 0 0,0-1 1 0 0,0-1-1 0 0,0 0 0 0 0,-1 0 0 0 0,0 0 0 0 0,0-1 0 0 0,0 0 0 0 0,-1-1 0 0 0,8-7 0 0 0,-8 6 129 0 0,0 0 0 0 0,-1-1 0 0 0,0 0 1 0 0,-1 0-1 0 0,0 0 0 0 0,0 0 0 0 0,0-1 0 0 0,-2 0 0 0 0,1 0 0 0 0,-1 0 0 0 0,2-13 0 0 0,-1 2 45 0 0,-2 8-46 0 0,0 0-1 0 0,0 0 0 0 0,-2 0 0 0 0,0-17 0 0 0,-8-87 234 0 0,-11-107 364 0 0,3 22-735 0 0,17 173-66 0 0,-1 27 58 0 0,1 1-1 0 0,-1-1 1 0 0,0 0-1 0 0,1 0 1 0 0,-1 0-1 0 0,1 0 1 0 0,0 0-1 0 0,-1 1 1 0 0,1-1-1 0 0,0 0 1 0 0,2-2-1 0 0,-2 3-67 0 0,1 3-16 0 0,11 12-9 0 0,-1 0 1 0 0,0 0-1 0 0,-1 2 0 0 0,0-1 0 0 0,16 34 0 0 0,44 98-147 0 0,98 153 92 0 0,-114-216 100 0 0,91 108 1 0 0,-51-78 55 0 0,46 52 0 0 0,-23-20 0 0 0,-39-46-53 0 0,19 29-68 0 0,8 9-1779 0 0,-94-122 632 0 0,-5-6-278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55.670"/>
    </inkml:context>
    <inkml:brush xml:id="br0">
      <inkml:brushProperty name="width" value="0.1" units="cm"/>
      <inkml:brushProperty name="height" value="0.1" units="cm"/>
      <inkml:brushProperty name="color" value="#E71224"/>
    </inkml:brush>
  </inkml:definitions>
  <inkml:trace contextRef="#ctx0" brushRef="#br0">365 408 12096 0 0,'0'0'520'0'0,"1"2"-427"0"0,10 7 154 0 0,16 23 1 0 0,-5-7 668 0 0,-21-24-856 0 0,0 0 1 0 0,1 0-1 0 0,-1 0 1 0 0,0 0-1 0 0,1 0 1 0 0,-1-1 0 0 0,1 1-1 0 0,-1 0 1 0 0,1-1-1 0 0,-1 1 1 0 0,1-1-1 0 0,-1 0 1 0 0,1 1-1 0 0,0-1 1 0 0,-1 0 0 0 0,1 0-1 0 0,0 0 1 0 0,-1 0-1 0 0,1 0 1 0 0,-1 0-1 0 0,1-1 1 0 0,0 1 0 0 0,-1 0-1 0 0,3-2 1 0 0,13 0 498 0 0,-16 1-517 0 0,0 1 0 0 0,0 0 0 0 0,0-1 0 0 0,0 1 1 0 0,0-1-1 0 0,0 1 0 0 0,0-1 0 0 0,0 1 0 0 0,-1-1 0 0 0,1 0 1 0 0,0 0-1 0 0,0 1 0 0 0,-1-1 0 0 0,1 0 0 0 0,0 0 0 0 0,-1 0 1 0 0,1 1-1 0 0,0-3 0 0 0,3-2 194 0 0,0 0-71 0 0,0-1 0 0 0,0 0-1 0 0,-1 0 1 0 0,1 0 0 0 0,-1 0 0 0 0,-1 0 0 0 0,1-1-1 0 0,-1 1 1 0 0,0-1 0 0 0,-1 1 0 0 0,1-1 0 0 0,-1 0-1 0 0,-1 0 1 0 0,1-11 0 0 0,-2-8 18 0 0,-2 0-1 0 0,-7-38 1 0 0,9 60-198 0 0,-5-19 49 0 0,0 1 0 0 0,-2 1 0 0 0,0 0-1 0 0,-2 0 1 0 0,0 0 0 0 0,-15-20-1 0 0,22 36-20 0 0,-1 0 1 0 0,1 0-1 0 0,-1 1 0 0 0,0-1 0 0 0,-1 1 0 0 0,1 0 0 0 0,-1 0 0 0 0,0 1 0 0 0,1-1 0 0 0,-2 1 0 0 0,1 0 0 0 0,0 0 0 0 0,-1 1 1 0 0,1 0-1 0 0,-1 0 0 0 0,0 0 0 0 0,1 0 0 0 0,-1 1 0 0 0,-12-1 0 0 0,12 2-10 0 0,-1-1 0 0 0,0 1-1 0 0,1 1 1 0 0,-1-1 0 0 0,0 1 0 0 0,1 0 0 0 0,-1 1-1 0 0,1-1 1 0 0,0 2 0 0 0,-1-1 0 0 0,1 0 0 0 0,0 1-1 0 0,0 0 1 0 0,1 1 0 0 0,-1-1 0 0 0,1 1 0 0 0,-9 8-1 0 0,-3 5-72 0 0,2 1-1 0 0,0 1 1 0 0,1 1-1 0 0,1 0 0 0 0,1 1 1 0 0,-12 27-1 0 0,8-10-109 0 0,2 1 1 0 0,-16 72-1 0 0,20-67-87 0 0,-14 83-574 0 0,19-84 641 0 0,-6 80-338 0 0,10-95 548 0 0,1 1 1 0 0,6 37-1 0 0,-4-47 24 0 0,0-2-19 0 0,6 24 1 0 0,-7-36-16 0 0,1 0 0 0 0,0 0 0 0 0,0-1 0 0 0,0 1 0 0 0,1 0 0 0 0,-1 0 0 0 0,1-1 0 0 0,7 8-1 0 0,-6-7-1 0 0,1 0 0 0 0,0 0 0 0 0,0-1-1 0 0,0 0 1 0 0,0 0 0 0 0,1-1 0 0 0,8 5-1 0 0,-11-7-10 0 0,0 1 0 0 0,0-1 0 0 0,1 0 0 0 0,-1-1 0 0 0,0 1 0 0 0,1-1 0 0 0,-1 1 0 0 0,1-1 0 0 0,-1 0 0 0 0,0 0 0 0 0,1 0 0 0 0,-1-1 0 0 0,0 1 0 0 0,1-1 0 0 0,-1 0 0 0 0,5-1-1 0 0,6-4 67 0 0,0-1-1 0 0,-1 0 0 0 0,0-1 0 0 0,0-1 0 0 0,14-11 0 0 0,53-55 483 0 0,-53 45-352 0 0,-1-2 0 0 0,-2 0 0 0 0,22-40 0 0 0,8-11 5 0 0,-39 60-142 0 0,0-1 0 0 0,-2-1-1 0 0,-1 0 1 0 0,-2 0 0 0 0,0-1-1 0 0,-1-1 1 0 0,6-33 0 0 0,-13 46-8 0 0,0 1 1 0 0,-1 0 0 0 0,0-1-1 0 0,-1-13 1 0 0,0 20 7 0 0,-1 0 0 0 0,0 0 0 0 0,0 1 0 0 0,-1-1-1 0 0,0 0 1 0 0,0 1 0 0 0,0-1 0 0 0,-1 1 0 0 0,-5-10 0 0 0,7 15-19 0 0,0-1 1 0 0,-1 0-1 0 0,1 0 1 0 0,-1 0 0 0 0,1 1-1 0 0,-1-1 1 0 0,1 0-1 0 0,-1 1 1 0 0,0 0-1 0 0,0-1 1 0 0,0 1 0 0 0,0 0-1 0 0,0 0 1 0 0,0 0-1 0 0,0 0 1 0 0,0 0-1 0 0,0 1 1 0 0,0-1 0 0 0,-1 1-1 0 0,1-1 1 0 0,-5 1-1 0 0,7 0-24 0 0,-1 0 0 0 0,0 0 0 0 0,1 0 0 0 0,-1 0 0 0 0,0 0 0 0 0,1 1 0 0 0,-1-1 0 0 0,0 0 0 0 0,1 0 0 0 0,-1 1 0 0 0,0-1-1 0 0,1 1 1 0 0,-1-1 0 0 0,1 0 0 0 0,-1 1 0 0 0,0-1 0 0 0,1 1 0 0 0,-1-1 0 0 0,1 1 0 0 0,0-1 0 0 0,-1 1 0 0 0,0 1 0 0 0,0 0 1 0 0,-2 0-9 0 0,1 0 1 0 0,0 1-1 0 0,1-1 0 0 0,-1 1 0 0 0,0-1 0 0 0,1 1 0 0 0,-1 0 0 0 0,1 0 0 0 0,0 0 0 0 0,0 0 0 0 0,0 0 1 0 0,0 0-1 0 0,1 0 0 0 0,-1 0 0 0 0,1 0 0 0 0,0 0 0 0 0,0 0 0 0 0,0 0 0 0 0,0 0 0 0 0,1 6 0 0 0,2 4-36 0 0,0 0-1 0 0,1 0 1 0 0,7 19-1 0 0,-7-21 42 0 0,5 9-16 0 0,1 1 0 0 0,0-1 1 0 0,2-1-1 0 0,0 0 0 0 0,1-1 0 0 0,26 29 1 0 0,106 89-13 0 0,-101-98 35 0 0,115 85-81 0 0,-111-87-493 0 0,-15-14-146 0 0,1 2-29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3:59.879"/>
    </inkml:context>
    <inkml:brush xml:id="br0">
      <inkml:brushProperty name="width" value="0.1" units="cm"/>
      <inkml:brushProperty name="height" value="0.1" units="cm"/>
      <inkml:brushProperty name="color" value="#E71224"/>
    </inkml:brush>
  </inkml:definitions>
  <inkml:trace contextRef="#ctx0" brushRef="#br0">523 93 12824 0 0,'0'0'673'0'0,"1"-1"-437"0"0,0 0-192 0 0,0 0 1 0 0,-1 0-1 0 0,1 0 1 0 0,0 0-1 0 0,0 0 1 0 0,0 0-1 0 0,0 1 1 0 0,0-1 0 0 0,0 0-1 0 0,0 1 1 0 0,0-1-1 0 0,2 0 1 0 0,-1 0 215 0 0,-1 2-158 0 0,3 1-76 0 0,-4-1 0 0 0,4-1-417 0 0,16-1-47 0 0,-15-8 825 0 0,-3 7-169 0 0,0-1 0 0 0,0 0 0 0 0,-1 1 0 0 0,1-1 0 0 0,-1 0 0 0 0,0 0 0 0 0,0 0 0 0 0,0 0 0 0 0,0 0 0 0 0,1-6 0 0 0,-3 8-196 0 0,1-1-1 0 0,-1 0 1 0 0,1 0-1 0 0,-1 0 0 0 0,0 1 1 0 0,0-1-1 0 0,0 0 1 0 0,0 1-1 0 0,0-1 1 0 0,0 1-1 0 0,-1-1 1 0 0,1 1-1 0 0,-1 0 1 0 0,1 0-1 0 0,0-1 1 0 0,-1 1-1 0 0,0 0 0 0 0,1 0 1 0 0,-1 0-1 0 0,-3-1 1 0 0,3 1-21 0 0,0 0 0 0 0,-1 1 0 0 0,1-1 0 0 0,0 0 0 0 0,-1 1 1 0 0,1-1-1 0 0,-1 1 0 0 0,1 0 0 0 0,0 0 0 0 0,-1 0 0 0 0,1 0 0 0 0,-1 0 0 0 0,1 1 1 0 0,-5 0-1 0 0,-2 2-22 0 0,0 1 0 0 0,-14 6 1 0 0,-2 1-205 0 0,16-6 159 0 0,0-1 0 0 0,0 2 0 0 0,-8 6 0 0 0,5-4-2 0 0,-20 10 1 0 0,-10 7 51 0 0,20-11 16 0 0,-25 21 0 0 0,36-26 0 0 0,0-1 0 0 0,0 0 0 0 0,-1-1 0 0 0,-12 6-1 0 0,-46 21 2 0 0,64-30-2 0 0,0 0 1 0 0,1 0 0 0 0,0 1 0 0 0,0 0 0 0 0,-6 7 0 0 0,-13 13 0 0 0,18-20-3 0 0,1 1-1 0 0,0 0 0 0 0,0 0 0 0 0,1 1 1 0 0,-1-1-1 0 0,1 1 0 0 0,1 0 0 0 0,-1 0 1 0 0,1 1-1 0 0,1-1 0 0 0,-1 1 1 0 0,1-1-1 0 0,1 1 0 0 0,-1 0 0 0 0,0 15 1 0 0,3-17-6 0 0,-1 0 1 0 0,1 0 0 0 0,0 0-1 0 0,1 0 1 0 0,-1 0 0 0 0,1 0 0 0 0,5 10-1 0 0,25 39-14 0 0,-18-31 28 0 0,-4-8-11 0 0,1 0-1 0 0,0-2 0 0 0,1 1 1 0 0,1-1-1 0 0,0-1 0 0 0,19 15 0 0 0,-3-6 2 0 0,0-1-1 0 0,43 21 1 0 0,-56-34 5 0 0,1-1 0 0 0,0-1 0 0 0,18 5-1 0 0,-10-4 2 0 0,30 9 44 0 0,1-2 0 0 0,1-3 0 0 0,0-3 1 0 0,102 3-1 0 0,-134-9-3 0 0,-22-1-54 0 0,1-1 0 0 0,0 1 1 0 0,0-1-1 0 0,0 0 0 0 0,0 0 0 0 0,0 0 0 0 0,0-1 0 0 0,-1 1 0 0 0,1-1 1 0 0,0 0-1 0 0,0 0 0 0 0,0 0 0 0 0,5-3 0 0 0,-8 3-5 0 0,0 0-1 0 0,0 1 0 0 0,0-1 1 0 0,0 1-1 0 0,0-1 0 0 0,0 1 1 0 0,0-1-1 0 0,0 1 0 0 0,1 0 1 0 0,-1 0-1 0 0,0-1 0 0 0,0 1 1 0 0,0 0-1 0 0,0 0 0 0 0,3 0 1 0 0,-2 0-35 0 0,-1 0-9 0 0,-1 0 0 0 0,1-1 1 0 0,-1 1-1 0 0,0-1 1 0 0,1 1-1 0 0,-1 0 0 0 0,1-1 1 0 0,-1 1-1 0 0,0-1 1 0 0,0 1-1 0 0,1-1 1 0 0,-1 1-1 0 0,0-1 0 0 0,0 1 1 0 0,1-1-1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4:01.175"/>
    </inkml:context>
    <inkml:brush xml:id="br0">
      <inkml:brushProperty name="width" value="0.1" units="cm"/>
      <inkml:brushProperty name="height" value="0.1" units="cm"/>
      <inkml:brushProperty name="color" value="#E71224"/>
    </inkml:brush>
  </inkml:definitions>
  <inkml:trace contextRef="#ctx0" brushRef="#br0">5 556 17079 0 0,'0'0'1224'0'0,"6"5"-886"0"0,0 4-335 0 0,0 1 0 0 0,-1 0 0 0 0,0 0 1 0 0,0 1-1 0 0,-1-1 0 0 0,0 1 0 0 0,3 15 1 0 0,10 82-587 0 0,-15-88 401 0 0,9 126-659 0 0,-5-56 589 0 0,1 114-108 0 0,-4-102 307 0 0,-2-18 40 0 0,4 57 14 0 0,6 252 85 0 0,-11-381-31 0 0,0 1-1 0 0,-1-1 1 0 0,-1 0-1 0 0,0 1 1 0 0,0-1-1 0 0,-1 0 1 0 0,-1 0-1 0 0,0-1 1 0 0,-10 20-1 0 0,13-29 200 0 0,0-3-234 0 0,0 1 1 0 0,0 0-1 0 0,0 0 1 0 0,0-1-1 0 0,0 1 1 0 0,0-1 0 0 0,0 1-1 0 0,0-1 1 0 0,1 0-1 0 0,-1 1 1 0 0,0-1-1 0 0,0 0 1 0 0,1 1-1 0 0,-1-1 1 0 0,0 0-1 0 0,1 0 1 0 0,-1 0-1 0 0,0 0 1 0 0,1 1-1 0 0,-1-1 1 0 0,1 0-1 0 0,0 0 1 0 0,-1 0-1 0 0,1 0 1 0 0,-1-2 0 0 0,-3-6 102 0 0,-1 2-53 0 0,1-1 1 0 0,0 1-1 0 0,1-1 1 0 0,0 0-1 0 0,-4-16 0 0 0,-7-45 416 0 0,10 42-217 0 0,-5-51 206 0 0,3-1 1 0 0,6-87-1 0 0,0 85-317 0 0,9-125 103 0 0,-2 93-156 0 0,4-54 121 0 0,-3 74-31 0 0,-3 43 100 0 0,-3-87-1 0 0,-5 38-294 0 0,2 49 40 0 0,-11-81 0 0 0,4 51 157 0 0,0-6 6 0 0,4 59-109 0 0,2-1-1 0 0,1-49 0 0 0,2 32 2 0 0,-1 35-32 0 0,1-1 0 0 0,3-19 0 0 0,-3 26-46 0 0,0 0 1 0 0,0 0 0 0 0,0 0-1 0 0,1 1 1 0 0,-1-1 0 0 0,1 0-1 0 0,0 1 1 0 0,0-1-1 0 0,1 1 1 0 0,3-6 0 0 0,-4 7 35 0 0,-2 2-53 0 0,0-1 0 0 0,0 1 0 0 0,0-1 0 0 0,0 1 0 0 0,1-1 0 0 0,-1 1 0 0 0,0 0 0 0 0,0-1 0 0 0,0 1 1 0 0,1 0-1 0 0,-1-1 0 0 0,0 1 0 0 0,1 0 0 0 0,-1-1 0 0 0,0 1 0 0 0,1 0 0 0 0,-1-1 0 0 0,0 1 0 0 0,1 0 0 0 0,-1 0 0 0 0,0-1 0 0 0,1 1 0 0 0,-1 0 0 0 0,1 0 0 0 0,-1 0 0 0 0,1 0 1 0 0,-1 0-1 0 0,0 0 0 0 0,1-1 0 0 0,-1 1 0 0 0,1 0 0 0 0,-1 0 0 0 0,1 0 0 0 0,-1 1 0 0 0,0-1 0 0 0,1 0 0 0 0,-1 0 0 0 0,1 0 0 0 0,-1 0 0 0 0,1 0 0 0 0,-1 0 0 0 0,1 1 0 0 0,0-1-3 0 0,2 1-12 0 0,1 1 1 0 0,-1-1-1 0 0,0 1 1 0 0,1-1-1 0 0,-1 1 1 0 0,0 0-1 0 0,0 0 1 0 0,0 1-1 0 0,0-1 1 0 0,-1 1-1 0 0,1-1 1 0 0,2 4-1 0 0,4 5-38 0 0,13 23 1 0 0,-11-16-1 0 0,95 159-168 0 0,-13-20 163 0 0,-7-24 58 0 0,-30-45-27 0 0,70 85 0 0 0,83 70-1 0 0,-90-106-6 0 0,4 5 14 0 0,37 42-6 0 0,-101-113-165 0 0,21 27-169 0 0,-64-76 195 0 0,-2 0 0 0 0,21 40 0 0 0,31 96-811 0 0,-60-137 715 0 0,-6-18 158 0 0,0-1-1 0 0,1 1 0 0 0,-1-1 1 0 0,1 1-1 0 0,0-1 0 0 0,2 4 1 0 0,-3-5-327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15:27.197"/>
    </inkml:context>
    <inkml:brush xml:id="br0">
      <inkml:brushProperty name="width" value="0.2" units="cm"/>
      <inkml:brushProperty name="height" value="0.2" units="cm"/>
      <inkml:brushProperty name="color" value="#0066CC"/>
    </inkml:brush>
  </inkml:definitions>
  <inkml:trace contextRef="#ctx0" brushRef="#br0">1 192 8288 0 0,'0'0'633'0'0,"9"-9"-326"0"0,-5 5-169 0 0,0 0 173 0 0,0 0 0 0 0,0 0 0 0 0,1 1 0 0 0,-1-1 0 0 0,10-4 0 0 0,12-4-311 0 0,-22 10 83 0 0,-1 1 0 0 0,1-1 0 0 0,0 1 0 0 0,-1 0 0 0 0,1 0 0 0 0,0 0 0 0 0,0 1 0 0 0,0-1 0 0 0,0 1 1 0 0,0 0-1 0 0,0 0 0 0 0,6 1 0 0 0,8 0 277 0 0,38-2-158 0 0,1-2 1 0 0,83-17 0 0 0,304-39 1381 0 0,-224 35-1126 0 0,261 8-444 0 0,-155 9-14 0 0,-138 6-105 0 0,297 5 1402 0 0,-288 8-2121 0 0,-54-1 1002 0 0,48 2-47 0 0,-134-10-554 0 0,198 3 2027 0 0,26-19-1727 0 0,-92 4 141 0 0,271-2 82 0 0,-240 23-90 0 0,-66-2-10 0 0,22 1 0 0 0,-55-3-1 0 0,-15-1 13 0 0,50-3 104 0 0,71 4 121 0 0,156-2-98 0 0,-141-5 133 0 0,61-4-841 0 0,179 11 1350 0 0,-326-3 192 0 0,-54-3-881 0 0,-72-2-52 0 0,38 4 47 0 0,-17 1-3 0 0,-30-4 1 0 0,28 5-1 0 0,-26-3-88 0 0,-19-3-22 0 0,1 0 0 0 0,0 1 0 0 0,-1 0 0 0 0,7 1 0 0 0,-6-1-4 0 0,-5-1-87 0 0,-22 7-3653 0 0,-2-3 2838 0 0,16-3 604 0 0,-22 4-792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4:01.535"/>
    </inkml:context>
    <inkml:brush xml:id="br0">
      <inkml:brushProperty name="width" value="0.1" units="cm"/>
      <inkml:brushProperty name="height" value="0.1" units="cm"/>
      <inkml:brushProperty name="color" value="#E71224"/>
    </inkml:brush>
  </inkml:definitions>
  <inkml:trace contextRef="#ctx0" brushRef="#br0">3 654 12544 0 0,'-1'-2'268'0'0,"1"1"-256"0"0,-1 0-1 0 0,1 0 1 0 0,0 1 0 0 0,0-1 0 0 0,-1 0 0 0 0,1 0 0 0 0,0 0 0 0 0,0 0 0 0 0,0 1 0 0 0,0-1-1 0 0,0 0 1 0 0,0 0 0 0 0,0 0 0 0 0,0 0 0 0 0,1 0 0 0 0,-1 0 0 0 0,0 1 0 0 0,0-1 0 0 0,1 0-1 0 0,-1 0 1 0 0,1-1 0 0 0,1 0 12 0 0,-1 0 0 0 0,1 0 0 0 0,0 0 0 0 0,0 0 0 0 0,0 0 0 0 0,0 0 0 0 0,2-2 0 0 0,7-3 194 0 0,1-1 0 0 0,14-5 0 0 0,-14 7 203 0 0,26-13 636 0 0,2 2 0 0 0,66-19 0 0 0,-40 15-189 0 0,65-19 111 0 0,16-5-134 0 0,-108 32-703 0 0,76-26 166 0 0,-58 23-200 0 0,-1-3 0 0 0,-1-2 0 0 0,53-28 0 0 0,-79 33-79 0 0,57-29 19 0 0,-49 27-30 0 0,0-1 0 0 0,60-43-1 0 0,-33 21-44 0 0,-5 4-1304 0 0,-50 32 172 0 0,-3 4-52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29:37.852"/>
    </inkml:context>
    <inkml:brush xml:id="br0">
      <inkml:brushProperty name="width" value="0.2" units="cm"/>
      <inkml:brushProperty name="height" value="0.2" units="cm"/>
      <inkml:brushProperty name="color" value="#0066CC"/>
    </inkml:brush>
  </inkml:definitions>
  <inkml:trace contextRef="#ctx0" brushRef="#br0">1 1050 10512 0 0,'0'0'697'0'0,"0"2"-1064"0"0,0 46 353 0 0,4 113 215 0 0,3-22 34 0 0,-3-27 1173 0 0,26 144-736 0 0,-28-246-478 0 0,0-1 1 0 0,1 0 0 0 0,0-1-1 0 0,0 1 1 0 0,6 10-1 0 0,-8-17-156 0 0,0 0 0 0 0,0 0-1 0 0,0 0 1 0 0,1 0 0 0 0,-1 0 0 0 0,0-1-1 0 0,1 1 1 0 0,0 0 0 0 0,-1 0-1 0 0,1-1 1 0 0,0 1 0 0 0,0-1-1 0 0,0 0 1 0 0,0 0 0 0 0,0 1-1 0 0,0-1 1 0 0,0-1 0 0 0,0 1-1 0 0,0 0 1 0 0,0 0 0 0 0,1-1-1 0 0,-1 1 1 0 0,0-1 0 0 0,0 0 0 0 0,1 1-1 0 0,2-1 1 0 0,5-2 165 0 0,-1-1 0 0 0,0 1 0 0 0,1-2 0 0 0,-1 1 0 0 0,-1-1 0 0 0,1 0 0 0 0,14-11 0 0 0,54-44 815 0 0,-28 14-86 0 0,75-90 0 0 0,-97 102-686 0 0,395-465 2722 0 0,261-377-4612 0 0,-547 692-530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29:53.201"/>
    </inkml:context>
    <inkml:brush xml:id="br0">
      <inkml:brushProperty name="width" value="0.2" units="cm"/>
      <inkml:brushProperty name="height" value="0.2" units="cm"/>
      <inkml:brushProperty name="color" value="#0066CC"/>
    </inkml:brush>
  </inkml:definitions>
  <inkml:trace contextRef="#ctx0" brushRef="#br0">76 1022 11520 0 0,'0'0'562'0'0,"-9"0"33"0"0,1 0-458 0 0,5 0 198 0 0,0 0 0 0 0,0 0-1 0 0,0 0 1 0 0,0 0 0 0 0,-1-1-1 0 0,-4-1 1 0 0,6 1-14 0 0,1 1-191 0 0,-5 0-46 0 0,4 0-172 0 0,1 0-35 0 0,0 0 150 0 0,1 0 0 0 0,-1 1-1 0 0,0-1 1 0 0,1 0 0 0 0,-1 0 0 0 0,1 1-1 0 0,-1-1 1 0 0,1 0 0 0 0,-1 1 0 0 0,1-1-1 0 0,-1 1 1 0 0,1-1 0 0 0,-1 0 0 0 0,1 1-1 0 0,0-1 1 0 0,-1 1 0 0 0,1-1 0 0 0,0 1-1 0 0,-1 0 1 0 0,1 0 0 0 0,-7 15 427 0 0,6-7-333 0 0,0 1 0 0 0,1-1 0 0 0,0 0 0 0 0,0 1 0 0 0,1-1 0 0 0,3 15 0 0 0,1 15-130 0 0,15 105-471 0 0,-2-34 280 0 0,-13-71 366 0 0,2 0 0 0 0,17 53 0 0 0,-21-84-180 0 0,0 0-1 0 0,1 0 1 0 0,-1-1 0 0 0,1 1 0 0 0,1-1 0 0 0,0 0-1 0 0,0 0 1 0 0,8 9 0 0 0,-10-13 14 0 0,0 0 0 0 0,0 0 0 0 0,0-1 0 0 0,1 1 0 0 0,0-1 0 0 0,-1 1 0 0 0,1-1 0 0 0,0 0 0 0 0,0-1 0 0 0,0 1 0 0 0,0-1 0 0 0,0 1 0 0 0,0-1 0 0 0,1 0 0 0 0,-1-1 0 0 0,0 1 0 0 0,1-1 0 0 0,3 0 0 0 0,1-1 89 0 0,0 0 1 0 0,0-1-1 0 0,0 0 1 0 0,0-1 0 0 0,-1 1-1 0 0,1-2 1 0 0,8-4-1 0 0,54-34 834 0 0,-59 34-796 0 0,29-21 363 0 0,0-2-1 0 0,63-62 1 0 0,54-89 280 0 0,-10-21-353 0 0,157-229-82 0 0,-210 294-150 0 0,72-139-1382 0 0,-97 153-3960 0 0,-4 12-1560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01.662"/>
    </inkml:context>
    <inkml:brush xml:id="br0">
      <inkml:brushProperty name="width" value="0.2" units="cm"/>
      <inkml:brushProperty name="height" value="0.2" units="cm"/>
      <inkml:brushProperty name="color" value="#0066CC"/>
    </inkml:brush>
  </inkml:definitions>
  <inkml:trace contextRef="#ctx0" brushRef="#br0">19 1407 11976 0 0,'-17'23'1200'0'0,"16"-20"-1099"0"0,2 3-90 0 0,3 3-11 0 0,16 23 0 0 0,-18-29 0 0 0,0 0 0 0 0,0 0 0 0 0,0 0 0 0 0,0 1 0 0 0,0-1 0 0 0,-1 1 0 0 0,0-1 0 0 0,2 8 0 0 0,0 0 0 0 0,-1-6 0 0 0,-1-1 0 0 0,0 1 0 0 0,0-1 0 0 0,0 7 0 0 0,-1 0 280 0 0,2 1 0 0 0,-1 0 0 0 0,2-1 0 0 0,-1 0 0 0 0,9 21 1 0 0,-3-8 62 0 0,-6-19-358 0 0,0-1 1 0 0,0 0 0 0 0,0 1-1 0 0,0-1 1 0 0,1 0 0 0 0,-1 0-1 0 0,1 0 1 0 0,0 0 0 0 0,1-1-1 0 0,-1 1 1 0 0,1-1 0 0 0,-1 0-1 0 0,6 3 1 0 0,4 3-116 0 0,1-2 0 0 0,24 11-1 0 0,-24-12 145 0 0,23 6 351 0 0,-29-10-351 0 0,-1 1 0 0 0,1-1 0 0 0,-1 1 0 0 0,0 0 0 0 0,10 6 1 0 0,-7-3-75 0 0,-4-2 89 0 0,-1 0-1 0 0,1 0 0 0 0,-1 0 1 0 0,9 10-1 0 0,-8-9 4 0 0,-4-2-29 0 0,1 0 1 0 0,-1 0 0 0 0,0-1-1 0 0,1 1 1 0 0,2 6 0 0 0,9 16-8 0 0,-11-21 28 0 0,0 0-1 0 0,-1-1 1 0 0,1 2-1 0 0,-1-1 1 0 0,0 0 0 0 0,-1 0-1 0 0,1 0 1 0 0,-1 1-1 0 0,1-1 1 0 0,-1 6 0 0 0,1-8 42 0 0,20 8-33 0 0,-22-9-30 0 0,1-1 0 0 0,-1 1 1 0 0,1-1-1 0 0,0 0 0 0 0,-1 1 0 0 0,1-1 1 0 0,0 0-1 0 0,-1 1 0 0 0,1-1 1 0 0,0 0-1 0 0,0 0 0 0 0,-1 1 0 0 0,1-1 1 0 0,0 0-1 0 0,0 0 0 0 0,-1 0 0 0 0,1 0 1 0 0,0 0-1 0 0,0 0 0 0 0,-1 0 0 0 0,1-1 1 0 0,0 1-1 0 0,0 0 0 0 0,-1 0 0 0 0,1 0 1 0 0,0-1-1 0 0,-1 1 0 0 0,1 0 1 0 0,0-1-1 0 0,-1 1 0 0 0,1-1 0 0 0,0 1 1 0 0,-1-1-1 0 0,1 1 0 0 0,-1-1 0 0 0,1 1 1 0 0,-1-1-1 0 0,1 0 0 0 0,13-14 146 0 0,0 0 0 0 0,-1-1 0 0 0,-1 0 0 0 0,13-22 0 0 0,-16 23-49 0 0,33-47 91 0 0,2 1-1 0 0,3 3 0 0 0,98-96 1 0 0,-38 52 572 0 0,96-118 0 0 0,-2 1-133 0 0,68-87-444 0 0,-87 70-2 0 0,-24 31-1139 0 0,-57 68-4088 0 0,-50 63-950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08.404"/>
    </inkml:context>
    <inkml:brush xml:id="br0">
      <inkml:brushProperty name="width" value="0.2" units="cm"/>
      <inkml:brushProperty name="height" value="0.2" units="cm"/>
      <inkml:brushProperty name="color" value="#0066CC"/>
    </inkml:brush>
  </inkml:definitions>
  <inkml:trace contextRef="#ctx0" brushRef="#br0">1 1136 12408 0 0,'0'0'2400'0'0,"5"5"-2296"0"0,0 2-85 0 0,-1 0 1 0 0,0 0-1 0 0,0 0 1 0 0,-1 0-1 0 0,0 1 1 0 0,0 0-1 0 0,0 0 1 0 0,0 8-1 0 0,10 71 127 0 0,-9-59-123 0 0,-1-1 24 0 0,3 21-31 0 0,22 88 1 0 0,-19-101-17 0 0,-4-15 0 0 0,13 32 0 0 0,-10-32 0 0 0,-1-3 0 0 0,11 19 0 0 0,-15-32 0 0 0,0 1 0 0 0,1 0 0 0 0,-1-1 0 0 0,1 0 0 0 0,0 0 0 0 0,0 0 0 0 0,0 0 0 0 0,6 4 0 0 0,6 4-6 0 0,-13-9 74 0 0,0-1 1 0 0,0 0-1 0 0,-1 0 1 0 0,1 0-1 0 0,1 0 0 0 0,3 2 1 0 0,23 5 727 0 0,-29-9-783 0 0,1 1 1 0 0,-1 0-1 0 0,1-1 1 0 0,0 1-1 0 0,0-1 0 0 0,-1 1 1 0 0,1-1-1 0 0,0 0 1 0 0,0 1-1 0 0,0-1 1 0 0,-1 0-1 0 0,1-1 0 0 0,0 1 1 0 0,0 0-1 0 0,-1 0 1 0 0,4-2-1 0 0,-2 1-2 0 0,0 0 0 0 0,0 0 0 0 0,-1-1 0 0 0,1 0 0 0 0,0 1 0 0 0,-1-1 0 0 0,0 0 0 0 0,1 0 0 0 0,1-3 0 0 0,4-5 14 0 0,0 0 0 0 0,-1-1 0 0 0,10-20 0 0 0,-15 27-15 0 0,94-208 490 0 0,-63 133-160 0 0,62-112 0 0 0,114-104 324 0 0,21 17-396 0 0,-204 248-258 0 0,157-206 103 0 0,-119 151-76 0 0,14-20 42 0 0,49-64-2121 0 0,-95 130-4224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27.977"/>
    </inkml:context>
    <inkml:brush xml:id="br0">
      <inkml:brushProperty name="width" value="0.2" units="cm"/>
      <inkml:brushProperty name="height" value="0.2" units="cm"/>
      <inkml:brushProperty name="color" value="#0066CC"/>
    </inkml:brush>
  </inkml:definitions>
  <inkml:trace contextRef="#ctx0" brushRef="#br0">1 660 13680 0 0,'0'0'1496'0'0,"5"-4"-1403"0"0,3 0 414 0 0,0 1 0 0 0,0 0 0 0 0,17-4 0 0 0,12-3-591 0 0,-27 6 107 0 0,0 2 0 0 0,15-3 0 0 0,18-5 61 0 0,44-16 509 0 0,1 3 0 0 0,142-16 0 0 0,186 9 1005 0 0,300-7 221 0 0,-155-31-1278 0 0,-248 11-280 0 0,-187 32-162 0 0,253-49 3 0 0,517-90 867 0 0,-543 126-166 0 0,-183 22-621 0 0,-50 7-310 0 0,148 8 0 0 0,-234 3-453 0 0,0 2 0 0 0,53 13 1 0 0,-85-17 327 0 0,0 1 0 0 0,0 0 1 0 0,1-1-1 0 0,-1 1 0 0 0,0 0 1 0 0,0 1-1 0 0,0-1 0 0 0,0 0 1 0 0,2 2-1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28.516"/>
    </inkml:context>
    <inkml:brush xml:id="br0">
      <inkml:brushProperty name="width" value="0.2" units="cm"/>
      <inkml:brushProperty name="height" value="0.2" units="cm"/>
      <inkml:brushProperty name="color" value="#0066CC"/>
    </inkml:brush>
  </inkml:definitions>
  <inkml:trace contextRef="#ctx0" brushRef="#br0">1 931 11976 0 0,'0'0'576'0'0,"7"0"48"0"0,15 0-594 0 0,15 1 472 0 0,47-7 0 0 0,259-50 1216 0 0,91-24-41 0 0,-51 10-204 0 0,148-39 95 0 0,-296 56-1221 0 0,73-16-53 0 0,-76 22-18 0 0,459-100 1515 0 0,514-112 406 0 0,-953 226-2181 0 0,-241 32-16 0 0,-5 0 0 0 0,-1 1 0 0 0,1-1 0 0 0,0 1 0 0 0,-1 0 0 0 0,1 1 0 0 0,0-1 0 0 0,5 2 0 0 0,-4 1-64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29.783"/>
    </inkml:context>
    <inkml:brush xml:id="br0">
      <inkml:brushProperty name="width" value="0.2" units="cm"/>
      <inkml:brushProperty name="height" value="0.2" units="cm"/>
      <inkml:brushProperty name="color" value="#0066CC"/>
    </inkml:brush>
  </inkml:definitions>
  <inkml:trace contextRef="#ctx0" brushRef="#br0">0 390 17479 0 0,'0'0'1750'0'0,"6"4"-1588"0"0,0-3-162 0 0,-1 1 0 0 0,0-1 0 0 0,0 0 0 0 0,0-1 0 0 0,1 1 0 0 0,-1-1 0 0 0,7 0 0 0 0,41-6 0 0 0,-46 6 0 0 0,191-39-1 0 0,-36 6 13 0 0,-10 12 479 0 0,228-1-1 0 0,233 22 410 0 0,-277 1-278 0 0,329-9 827 0 0,65-17-1284 0 0,56-15-165 0 0,-34-5 0 0 0,-705 42 0 0 0,579-41 0 0 0,-75-2 0 0 0,-70 1-2508 0 0,-324 29-3594 0 0,-80 8-335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30.311"/>
    </inkml:context>
    <inkml:brush xml:id="br0">
      <inkml:brushProperty name="width" value="0.2" units="cm"/>
      <inkml:brushProperty name="height" value="0.2" units="cm"/>
      <inkml:brushProperty name="color" value="#0066CC"/>
    </inkml:brush>
  </inkml:definitions>
  <inkml:trace contextRef="#ctx0" brushRef="#br0">4 795 11432 0 0,'0'0'546'0'0,"-1"-1"-504"0"0,1 1-1 0 0,0-1 0 0 0,-1 0 0 0 0,1 0 1 0 0,0 0-1 0 0,-1 1 0 0 0,1-1 0 0 0,0 0 1 0 0,0 0-1 0 0,0 0 0 0 0,-1 0 0 0 0,1 0 1 0 0,0 0-1 0 0,0 1 0 0 0,1-1 0 0 0,-1-1 1 0 0,3-2-24 0 0,0 0 0 0 0,0 0 1 0 0,0 1-1 0 0,0-1 0 0 0,1 1 1 0 0,0 0-1 0 0,6-5 0 0 0,33-17 330 0 0,-23 14-202 0 0,19-9 638 0 0,0 1 1 0 0,56-19 0 0 0,87-17 879 0 0,-146 45-1419 0 0,416-91 1535 0 0,209 16 175 0 0,-542 73-1704 0 0,493-42 886 0 0,-440 41-868 0 0,156-13 127 0 0,195-9-244 0 0,-116 8-148 0 0,-46 3 26 0 0,563-42 508 0 0,-603 40-391 0 0,428-25-591 0 0,-526 39 279 0 0,440-20 131 0 0,-616 30-34 0 0,-23 0-232 0 0,-1 1 0 0 0,47 5 0 0 0,-67-3-223 0 0,-12-1-1138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0:48.164"/>
    </inkml:context>
    <inkml:brush xml:id="br0">
      <inkml:brushProperty name="width" value="0.2" units="cm"/>
      <inkml:brushProperty name="height" value="0.2" units="cm"/>
      <inkml:brushProperty name="color" value="#0066CC"/>
    </inkml:brush>
  </inkml:definitions>
  <inkml:trace contextRef="#ctx0" brushRef="#br0">95 1095 10304 0 0,'-3'1'111'0'0,"0"-1"0"0"0,0 1-1 0 0,-1 0 1 0 0,1-1 0 0 0,0 1 0 0 0,0 1 0 0 0,-5 1 0 0 0,-16 6 82 0 0,-2-2 592 0 0,11-1 2440 0 0,16 1-3209 0 0,1 0 0 0 0,-1 0-1 0 0,1 0 1 0 0,1-1 0 0 0,-1 1 0 0 0,1-1-1 0 0,4 7 1 0 0,4 10 106 0 0,9 26-83 0 0,27 48 0 0 0,-40-83-39 0 0,-1 1 0 0 0,0 0 0 0 0,-1 0 0 0 0,3 17 0 0 0,3 7 0 0 0,38 108-258 0 0,-42-124 272 0 0,0 1 0 0 0,4 36 0 0 0,-11-54-32 0 0,1 0 1 0 0,1-1 0 0 0,-1 1 0 0 0,1 0 0 0 0,0-1 0 0 0,3 6 0 0 0,-5-10 17 0 0,1 0 0 0 0,-1 0 0 0 0,1-1 0 0 0,0 1 0 0 0,-1 0 0 0 0,1 0 0 0 0,0 0 0 0 0,-1-1 0 0 0,1 1 0 0 0,0-1 0 0 0,0 1 0 0 0,0 0 0 0 0,0-1 0 0 0,-1 1 0 0 0,1-1 0 0 0,0 0 0 0 0,0 1 0 0 0,0-1 0 0 0,0 0 0 0 0,0 0 0 0 0,0 1 0 0 0,0-1 0 0 0,2 0 0 0 0,-3 0 0 0 0,2 0 11 0 0,0-1 1 0 0,0 1-1 0 0,-1 0 1 0 0,1-1-1 0 0,0 1 1 0 0,0-1-1 0 0,-1 0 1 0 0,1 1 0 0 0,0-1-1 0 0,-1 0 1 0 0,1 0-1 0 0,-1 0 1 0 0,1 0-1 0 0,-1 0 1 0 0,0-1-1 0 0,1 1 1 0 0,1-3 0 0 0,3-3 255 0 0,-1 0 1 0 0,6-13 0 0 0,1 1 104 0 0,51-82 274 0 0,12-16-604 0 0,-11 37 978 0 0,90-84-1 0 0,85-101 50 0 0,-94 97-810 0 0,-8 32-137 0 0,15-16-99 0 0,-8-29-95 0 0,-41 47-481 0 0,20-17-5379 0 0,-63 74-270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15:28.519"/>
    </inkml:context>
    <inkml:brush xml:id="br0">
      <inkml:brushProperty name="width" value="0.2" units="cm"/>
      <inkml:brushProperty name="height" value="0.2" units="cm"/>
      <inkml:brushProperty name="color" value="#0066CC"/>
    </inkml:brush>
  </inkml:definitions>
  <inkml:trace contextRef="#ctx0" brushRef="#br0">0 169 10136 0 0,'0'0'769'0'0,"15"-2"-482"0"0,32-11-287 0 0,97-22 2088 0 0,-106 26-2088 0 0,1 3 0 0 0,48-3 0 0 0,-33 4 0 0 0,147-14 42 0 0,-68 8 740 0 0,23 3-195 0 0,-70 6-398 0 0,309-2 259 0 0,-379 4-448 0 0,278 7 76 0 0,-1-17 150 0 0,-172-1 580 0 0,118-7-255 0 0,-148 12-477 0 0,15 1 40 0 0,25 3 6 0 0,181 8-64 0 0,-63 14 96 0 0,-22-4-232 0 0,-45-4 158 0 0,-56-4 215 0 0,104 4-679 0 0,-171-10 409 0 0,213 0 212 0 0,147 9-470 0 0,-372-7 235 0 0,102 12 0 0 0,180 11 26 0 0,-323-27-22 0 0,552 6 1554 0 0,-359-7-1775 0 0,-96 4 694 0 0,-75 2-741 0 0,-33 2-712 0 0,0-3 558 0 0,0 0 0 0 0,0-1 0 0 0,0 0 0 0 0,0 0 0 0 0,0-1 0 0 0,-1 1 0 0 0,-11 2 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9:59:13.98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01:05.276"/>
    </inkml:context>
    <inkml:brush xml:id="br0">
      <inkml:brushProperty name="width" value="0.05" units="cm"/>
      <inkml:brushProperty name="height" value="0.05" units="cm"/>
      <inkml:brushProperty name="color" value="#E71224"/>
    </inkml:brush>
  </inkml:definitions>
  <inkml:trace contextRef="#ctx0" brushRef="#br0">592 1637 8320 0 0,'0'0'633'0'0,"-2"17"-302"0"0,2-15-302 0 0,1 0 0 0 0,0 0 0 0 0,0 0 0 0 0,0-1 0 0 0,0 1 0 0 0,0 0 0 0 0,0-1 0 0 0,0 1 0 0 0,0-1 0 0 0,1 1 0 0 0,-1-1 0 0 0,1 1 0 0 0,-1-1 1 0 0,1 0-1 0 0,0 0 0 0 0,-1 0 0 0 0,1 0 0 0 0,0 0 0 0 0,0 0 0 0 0,0-1 0 0 0,-1 1 0 0 0,1 0 0 0 0,0-1 0 0 0,0 1 0 0 0,0-1 0 0 0,0 0 0 0 0,0 0 0 0 0,0 0 0 0 0,0 0 0 0 0,0 0 1 0 0,0 0-1 0 0,0 0 0 0 0,3-2 0 0 0,29-1 294 0 0,10-2 138 0 0,-30 4-232 0 0,1-1 0 0 0,24 2 1 0 0,-20 0-54 0 0,111-4 1208 0 0,-73-1-1154 0 0,-42 3-152 0 0,0 0 1 0 0,0 2-1 0 0,21 0 1 0 0,-27 1-53 0 0,-1-1 1 0 0,17-2-1 0 0,3 0-13 0 0,152-3 175 0 0,-56-2-188 0 0,-86 6-37 0 0,-15 0 59 0 0,0 1 0 0 0,41 6 0 0 0,-52-5 59 0 0,0 0 1 0 0,0-1-1 0 0,0 0 0 0 0,17-3 0 0 0,18 0 21 0 0,-26 2-4 0 0,31-6 1 0 0,-31 4-32 0 0,32-1 1 0 0,-27 2-33 0 0,0-1-1 0 0,32-7 1 0 0,28-3-198 0 0,-55 10 215 0 0,1 2-1 0 0,0 1 0 0 0,52 7 1 0 0,-48-1-52 0 0,57 12 0 0 0,-51-8-103 0 0,71 7 0 0 0,-78-16 184 0 0,-1-1 0 0 0,48-7 1 0 0,-8 1-3 0 0,25-6-115 0 0,-2 0-13 0 0,-48 7 49 0 0,22-1 0 0 0,-9 6-36 0 0,125 16 0 0 0,-156-12-14 0 0,59 1 1 0 0,-19-3 4 0 0,108 4 109 0 0,-161-5-65 0 0,-12-2 18 0 0,0 2 0 0 0,0-1 0 0 0,0 0 0 0 0,0 1 0 0 0,0 0 0 0 0,0 1 0 0 0,0-1 0 0 0,8 4 0 0 0,-11-3 23 0 0,-3-1-21 0 0,1 0 0 0 0,-1-1 1 0 0,1 1-1 0 0,0-1 0 0 0,-1 1 1 0 0,1-1-1 0 0,0 1 0 0 0,0-1 0 0 0,-1 0 1 0 0,1 1-1 0 0,0-1 0 0 0,0 0 0 0 0,0 0 1 0 0,0 1-1 0 0,-1-1 0 0 0,1 0 0 0 0,0 0 1 0 0,0 0-1 0 0,0 0 0 0 0,0 0 0 0 0,-1 0 1 0 0,1 0-1 0 0,1-1 0 0 0,-14 3 645 0 0,-8-1-263 0 0,-13-5-315 0 0,-11-2-41 0 0,-43-11 0 0 0,74 15-45 0 0,0 0 0 0 0,-1 1 0 0 0,1 0 0 0 0,-19 2 0 0 0,5 0 0 0 0,-46 4-55 0 0,17-1 34 0 0,-100 7-99 0 0,-49 8 109 0 0,103-7 10 0 0,11-9 1 0 0,44-2 0 0 0,-57 2 0 0 0,-284 6 0 0 0,216-1 0 0 0,-44 1 0 0 0,46-2 0 0 0,110-4 0 0 0,0-2 0 0 0,-78-10 0 0 0,98 6 0 0 0,13-1 0 0 0,1 0 0 0 0,-31-11 0 0 0,-33-5 0 0 0,23 6 0 0 0,44 8 0 0 0,0 2 0 0 0,-29-3 0 0 0,-7 3-28 0 0,24 1-117 0 0,0 2 0 0 0,-60 4 0 0 0,65 1 89 0 0,-48 5-48 0 0,0 3 0 0 0,-83 25 0 0 0,29-2 167 0 0,64-18-62 0 0,51-15-5 0 0,13-2-40 0 0,0 0 1 0 0,0 0-1 0 0,1 0 1 0 0,-1 1 0 0 0,0 0-1 0 0,0-1 1 0 0,1 1-1 0 0,-6 2 1 0 0,7-2-52 0 0,3 0-56 0 0,0 0 125 0 0,0 0 0 0 0,0 0 0 0 0,0 0 0 0 0,0 0 0 0 0,0 0 0 0 0,1 0 0 0 0,-1-1 0 0 0,0 1 0 0 0,1-1 0 0 0,-1 1 0 0 0,0-1 0 0 0,3 1 0 0 0,26 4 21 0 0,-1-2-1 0 0,0-2 1 0 0,39-2 0 0 0,102-3 5 0 0,42-3 0 0 0,-90 0-29 0 0,20-2-6 0 0,245-25 35 0 0,-311 28 0 0 0,-17 1 0 0 0,113-5 0 0 0,194 25 73 0 0,-84 1-154 0 0,-202-11 81 0 0,1-5 0 0 0,-1-3 0 0 0,90-15 0 0 0,103-8 80 0 0,-36 4-24 0 0,-142 10-56 0 0,101 2 0 0 0,-190 10 0 0 0,189 7 0 0 0,-97-1 0 0 0,-37-4-11 0 0,51-4-46 0 0,-36-1 73 0 0,-34 2 4 0 0,0-1 0 0 0,48-10 0 0 0,-54 8-4 0 0,-29 4-8 0 0,0 0 1 0 0,0-1-1 0 0,0 0 0 0 0,0 0 1 0 0,-1-1-1 0 0,14-5 0 0 0,-19 7 406 0 0,-4 0-307 0 0,-10 0-15 0 0,0 0 1 0 0,-20 4-1 0 0,-235 51 36 0 0,162-37 65 0 0,43-8-194 0 0,1-3 22 0 0,-1-2 0 0 0,-94-6 0 0 0,50-1 80 0 0,50 2-51 0 0,-224-4 87 0 0,32-1-201 0 0,-71-7 288 0 0,-7-20 64 0 0,99-3-288 0 0,171 28 6 0 0,-198-16-92 0 0,101 16 48 0 0,39 1 25 0 0,-133 9 0 0 0,60 3 13 0 0,33-4 0 0 0,19-5-62 0 0,36-2 60 0 0,-52-3-72 0 0,95 4-4 0 0,1 1 0 0 0,-63 6-1 0 0,80 1-8 0 0,0 2 0 0 0,-74 20 0 0 0,107-24 83 0 0,0 1 0 0 0,1-1 0 0 0,-1 1 1 0 0,1 0-1 0 0,0 1 0 0 0,0-1 0 0 0,0 1 0 0 0,0 0 1 0 0,1 0-1 0 0,-1 0 0 0 0,1 1 0 0 0,0 0 0 0 0,-3 5 1 0 0,6-9 3 0 0,1 0 0 0 0,-1 1 0 0 0,1-1 0 0 0,-1 0 0 0 0,1 1 0 0 0,0-1 0 0 0,0 1 0 0 0,0-1 0 0 0,-1 1 0 0 0,1-1 0 0 0,1 1 0 0 0,-1-1 0 0 0,0 0 0 0 0,0 1 0 0 0,0-1 0 0 0,1 1 0 0 0,-1-1 0 0 0,1 0 0 0 0,-1 1 0 0 0,1-1 0 0 0,0 0 0 0 0,-1 1 0 0 0,1-1 0 0 0,0 0 0 0 0,0 0 0 0 0,0 0 0 0 0,0 0 0 0 0,2 2 0 0 0,-1 0 0 0 0,0-1 0 0 0,1 0 0 0 0,-1 0 0 0 0,1 0 0 0 0,0-1 0 0 0,-1 1 0 0 0,1-1 0 0 0,0 1 0 0 0,0-1 0 0 0,0 0 0 0 0,0 0 0 0 0,0 0 0 0 0,3 0 0 0 0,5 0 11 0 0,1-1 1 0 0,-1-1 0 0 0,0 1-1 0 0,0-2 1 0 0,0 0-1 0 0,0 0 1 0 0,19-7 0 0 0,-16 4 40 0 0,0-1 1 0 0,0-1-1 0 0,0 0 1 0 0,-1-1-1 0 0,14-11 0 0 0,-20 13-49 0 0,-1 0-1 0 0,0-1 0 0 0,-1 1 0 0 0,1-1 0 0 0,-1-1 0 0 0,4-7 0 0 0,-8 12 8 0 0,0 0 0 0 0,1-1 0 0 0,-1 1 1 0 0,-1 0-1 0 0,1-1 0 0 0,0 1 0 0 0,-1-1 0 0 0,0 1 0 0 0,1 0 0 0 0,-2-1 0 0 0,1 1 0 0 0,-1-4 0 0 0,0-4 16 0 0,-1 0 0 0 0,-5-16 0 0 0,-1-3-26 0 0,2-1 0 0 0,0 0 0 0 0,3 0 0 0 0,0-1 0 0 0,4-58 0 0 0,1 68 0 0 0,0 0 0 0 0,2 1 0 0 0,1 0-1 0 0,7-22 1 0 0,36-82-69 0 0,-20 55 7 0 0,-7 18 20 0 0,21-90 0 0 0,-36 117 42 0 0,-2 0 0 0 0,-1-1 0 0 0,0 1 0 0 0,-3-41 0 0 0,-4 27 0 0 0,-2 1 0 0 0,-17-55 0 0 0,14 51 0 0 0,2 0 0 0 0,-3-45 0 0 0,9 75 0 0 0,0-11-3 0 0,1 0-1 0 0,6-41 1 0 0,-4 37-24 0 0,-1-30 1 0 0,-1 57 26 0 0,3-8-1 0 0,-3 7 1 0 0,1 0-1 0 0,-1 0 1 0 0,0 0-1 0 0,1 0 1 0 0,-1 0-1 0 0,0-1 0 0 0,0 1 1 0 0,0 0-1 0 0,0 0 1 0 0,0 0-1 0 0,0-1 1 0 0,0 1-1 0 0,0 0 1 0 0,0 0-1 0 0,0 0 1 0 0,-1 0-1 0 0,1-1 1 0 0,0 1-1 0 0,-1 0 1 0 0,1 0-1 0 0,-2-2 1 0 0,1 2-62 0 0,10 6-166 0 0,0 6 163 0 0,-8-10 60 0 0,0 0 1 0 0,0 1-1 0 0,0-1 0 0 0,0 0 1 0 0,1 0-1 0 0,-1 0 0 0 0,0 0 1 0 0,1 0-1 0 0,-1 0 0 0 0,0 0 1 0 0,1 0-1 0 0,-1 0 0 0 0,1-1 1 0 0,0 1-1 0 0,1 0 0 0 0,12 4-45 0 0,21 11 1 0 0,-24-10 32 0 0,0-1 0 0 0,0 0 0 0 0,22 5 1 0 0,87 8 49 0 0,-25-4 59 0 0,-14-4 10 0 0,104 0 1 0 0,28 2-153 0 0,-45 0 50 0 0,-80-7 0 0 0,107-6 0 0 0,-41-8 53 0 0,46-3 23 0 0,-39 1-77 0 0,-47 0 1 0 0,11-1 0 0 0,-22 6 0 0 0,31 0 0 0 0,38 0 0 0 0,-2 0 0 0 0,-76 0 0 0 0,-1 0 0 0 0,40 1 64 0 0,-63 4-65 0 0,70 2 1 0 0,-69-1 65 0 0,-48 2-65 0 0,-13-1 0 0 0,0 0 0 0 0,0 0 0 0 0,0 1 0 0 0,0 1 0 0 0,12 4 0 0 0,9 0 53 0 0,-25-5-42 0 0,-1 0 0 0 0,1-1 0 0 0,0 0 0 0 0,0-1 0 0 0,-1 1 0 0 0,8-2 0 0 0,12 2-14 0 0,3 0 3 0 0,-21-1 0 0 0,0 0 0 0 0,0 1 0 0 0,15 2 0 0 0,-17-1 0 0 0,1-2 0 0 0,0 1 0 0 0,12-1 0 0 0,-13 0 0 0 0,0 0 0 0 0,1 1 0 0 0,-1-1 0 0 0,0 1 0 0 0,10 3 0 0 0,-9-1 15 0 0,-7-3-2 0 0,1 1 0 0 0,0 1 0 0 0,0-1 0 0 0,0 0-1 0 0,-1 0 1 0 0,1 0 0 0 0,-1 0 0 0 0,1 0 0 0 0,-1 1 0 0 0,1-1-1 0 0,-1 0 1 0 0,0 0 0 0 0,1 1 0 0 0,-1-1 0 0 0,0 0 0 0 0,0 1-1 0 0,0-1 1 0 0,0 2 0 0 0,-6 16 45 0 0,2-11-32 0 0,2 1 0 0 0,-1-1 0 0 0,1 1 0 0 0,1-1 0 0 0,-1 11-1 0 0,0 11-25 0 0,1-24 0 0 0,1 1 0 0 0,-1 0 0 0 0,2 0 0 0 0,-1 0 0 0 0,1 0 0 0 0,0 0 0 0 0,0-1 0 0 0,4 13 0 0 0,3 4 3 0 0,44 108-70 0 0,-46-113 67 0 0,9 35 0 0 0,-4-9 0 0 0,-4-15 0 0 0,4 33 0 0 0,-3-15 0 0 0,13 113-45 0 0,-1-10 26 0 0,-13-106 19 0 0,-3-14 0 0 0,15 50 0 0 0,21 63 0 0 0,-29-112-16 0 0,-1 2 0 0 0,-2-1 0 0 0,5 38 0 0 0,-9-42 16 0 0,1 27 0 0 0,-10 35 76 0 0,5-88 776 0 0,-9-10-592 0 0,-8-3-232 0 0,-1 1 0 0 0,0 0 0 0 0,0 1 0 0 0,-1 1 0 0 0,0 1 0 0 0,-24-6 0 0 0,8 3-28 0 0,-15-4 0 0 0,-15 5 59 0 0,-83-2 0 0 0,101 9-51 0 0,-148-3-6 0 0,59 5-2 0 0,-235-3 0 0 0,2 1 0 0 0,194 4 0 0 0,-267 23 0 0 0,331-16 0 0 0,21 1 0 0 0,-39 2 0 0 0,-41 2 0 0 0,15 1 0 0 0,49-6 0 0 0,-78-1 0 0 0,42-5 0 0 0,74 0 0 0 0,-35 3 0 0 0,24 2 4 0 0,28-2-80 0 0,-59 12 0 0 0,-14 21-88 0 0,68-19 92 0 0,51-17 72 0 0,-24 5-72 0 0,22-7 84 0 0,-22-2 48 0 0,27 1-50 0 0,0-1 0 0 0,0 0 1 0 0,0 0-1 0 0,0 0 0 0 0,0-1 0 0 0,0 1 0 0 0,0-1 0 0 0,0 1 0 0 0,0-1 0 0 0,1 1 0 0 0,-1-1 0 0 0,0 0 0 0 0,1 0 0 0 0,0 0 0 0 0,-1 0 0 0 0,1 0 0 0 0,0 0 0 0 0,0 0 0 0 0,0 0 0 0 0,0 0 0 0 0,0-1 0 0 0,1 1 0 0 0,-1-4 0 0 0,-1-3-8 0 0,1 1 1 0 0,0-1 0 0 0,1 1-1 0 0,-1-1 1 0 0,3-11-1 0 0,11-73-2 0 0,-6 53 0 0 0,3-72 0 0 0,-7 44 0 0 0,0-29 0 0 0,-6 41 0 0 0,-4-44 0 0 0,-10-46 0 0 0,15 119 1 0 0,2 0 1 0 0,0 0-1 0 0,2 1 0 0 0,8-39 0 0 0,-1 27-23 0 0,1 1 0 0 0,23-53 0 0 0,51-88-94 0 0,-70 158 116 0 0,-12 17-10 0 0,0 0 0 0 0,1 0 0 0 0,0 0 0 0 0,0 1 0 0 0,0-1 0 0 0,0 1 0 0 0,5-3 0 0 0,-3 3-2 0 0,1 0 0 0 0,-1 1-1 0 0,1-1 1 0 0,0 1-1 0 0,0 1 1 0 0,0-1-1 0 0,9 1 1 0 0,42 6-29 0 0,-9 0 45 0 0,32 2-14 0 0,10 1-61 0 0,186 3-88 0 0,-67-14 159 0 0,-61-1 0 0 0,135-12 0 0 0,-102 3 0 0 0,-106 8 0 0 0,116-4 0 0 0,-100 7 0 0 0,73 2 0 0 0,224 14 0 0 0,-187-18 0 0 0,194-21 64 0 0,-345 20-40 0 0,-23 2-14 0 0,0 0 0 0 0,-1 2 0 0 0,32 4 0 0 0,-2 1-8 0 0,-41-5 7 0 0,0 2 0 0 0,0-1 0 0 0,-1 2 0 0 0,1 0 0 0 0,-1 0-1 0 0,16 7 1 0 0,38 23 511 0 0,-56-28-309 0 0,-2 0 11 0 0,0-1 0 0 0,15 5 1 0 0,-7-10-69 0 0,-4-2-114 0 0,-7 3-33 0 0,-1 1 7 0 0,-1-1 0 0 0,1-1 0 0 0,0 1 0 0 0,0-1 0 0 0,6-1 0 0 0,1 1 67 0 0,-10 0-19 0 0,-2 0-65 0 0,13 0-6 0 0,-12 0-5 0 0,10 2-26 0 0,-11 0 39 0 0,0 0 0 0 0,1-1 0 0 0,-1 1-1 0 0,0 0 1 0 0,0 0 0 0 0,0 0-1 0 0,1 0 1 0 0,-1 0 0 0 0,0 0 0 0 0,0 0-1 0 0,0 0 1 0 0,-1 0 0 0 0,1 1-1 0 0,0-1 1 0 0,0 0 0 0 0,-1 1 0 0 0,2 1-1 0 0,11 30-69 0 0,-10-24 48 0 0,3 11-13 0 0,-1-1 0 0 0,4 25 1 0 0,-1 0 3 0 0,55 385-298 0 0,-55-348 304 0 0,-5-48-35 0 0,-1 0-1 0 0,-2 0 1 0 0,-7 49-1 0 0,-1-30-43 0 0,-22 73 0 0 0,-18 21-27 0 0,42-126 116 0 0,1 0-1 0 0,1 1 0 0 0,-3 32 0 0 0,6-44 20 0 0,1 1-3 0 0,0-1 0 0 0,1 0 0 0 0,1 0 0 0 0,-1 0 0 0 0,6 17 0 0 0,-5-19 0 0 0,1 0 12 0 0,-2-5 210 0 0,-2-4-54 0 0,-53-43 554 0 0,34 28-575 0 0,-4-1-33 0 0,-1 1 1 0 0,0 2-1 0 0,-48-22 0 0 0,51 28-111 0 0,-1 1 0 0 0,1 0-1 0 0,-45-7 1 0 0,-73-1-144 0 0,-86 12-321 0 0,140 5 478 0 0,-126 12-81 0 0,99-4 56 0 0,-121 15-63 0 0,-27 0-80 0 0,96-11-33 0 0,-71 3 66 0 0,30-4 65 0 0,-58 0-11 0 0,51-1 2 0 0,23 0 10 0 0,-42 1 42 0 0,141-8 11 0 0,32 0 0 0 0,-94-7 0 0 0,47-2-3 0 0,-22-2 60 0 0,89 3-46 0 0,23 3 6 0 0,-1-1 1 0 0,-30-8 0 0 0,4 2-7 0 0,32 6-11 0 0,-1 0 0 0 0,1-1 0 0 0,-14-5-1 0 0,17 4 1 0 0,7 4 0 0 0,1 0 0 0 0,0 0 0 0 0,0 0 0 0 0,-1-1 0 0 0,1 1 0 0 0,0 0 0 0 0,0 0 0 0 0,0 0 0 0 0,-1-1 0 0 0,1 1 0 0 0,0 0 0 0 0,0 0 0 0 0,0 0 0 0 0,-1-1 0 0 0,1 1 0 0 0,0 0 0 0 0,0-1 0 0 0,0 1 0 0 0,0 0 0 0 0,0 0 0 0 0,0-1 0 0 0,0 1 0 0 0,0 0 0 0 0,0-1 0 0 0,0 1 0 0 0,0 0 0 0 0,0 0 0 0 0,0-1 0 0 0,0 1 0 0 0,0 0 0 0 0,0-1 0 0 0,0 1 0 0 0,0 0 0 0 0,0 0 0 0 0,0-1 0 0 0,0 1 0 0 0,0 0 0 0 0,1-1 0 0 0,-1 1 0 0 0,0 0 0 0 0,0 0 0 0 0,0 0 0 0 0,1-1 0 0 0,-1 1 0 0 0,0 0 0 0 0,0 0 0 0 0,1-1 0 0 0,3-5 0 0 0,0 0 0 0 0,0 1 0 0 0,1-1 0 0 0,0 1 0 0 0,0 0 0 0 0,0 0 0 0 0,8-5 0 0 0,4-5 0 0 0,24-26 0 0 0,-16 14 11 0 0,-15 16 3 0 0,-1 0 1 0 0,-1-1-1 0 0,0 0 0 0 0,-1-1 0 0 0,0 1 0 0 0,-1-2 1 0 0,0 1-1 0 0,6-24 0 0 0,-6 15-1 0 0,-2-1 1 0 0,0 0-1 0 0,-1 0 0 0 0,-1 0 1 0 0,-2-26-1 0 0,-15-116-29 0 0,10 121-63 0 0,-21-261-1038 0 0,33 165 632 0 0,-4 102 430 0 0,0 10 29 0 0,2 1 0 0 0,1-1 0 0 0,1 1 0 0 0,15-37-1 0 0,-18 55 24 0 0,-1 1 0 0 0,2-1 0 0 0,-1 1 0 0 0,11-14 0 0 0,-12 19-1 0 0,0-1 0 0 0,0 1 0 0 0,0 0 0 0 0,1 0 0 0 0,-1 0 0 0 0,1 0 0 0 0,0 0 0 0 0,0 1 0 0 0,0 0 0 0 0,0 0-1 0 0,6-2 1 0 0,12-4-16 0 0,-11 3-19 0 0,1 2 1 0 0,24-6-1 0 0,45-3-43 0 0,-15 4 25 0 0,-24 3 59 0 0,42-1-1 0 0,2 7-169 0 0,140 18-1 0 0,98 25-231 0 0,3-25 354 0 0,-324-19 46 0 0,407-12 0 0 0,79-24 0 0 0,-282 28 0 0 0,-140 4 75 0 0,0 3 0 0 0,0 2 1 0 0,120 20-1 0 0,-32 12 211 0 0,-132-28-276 0 0,-4 0 21 0 0,30 10 0 0 0,-16-2 111 0 0,1-2 0 0 0,67 13 0 0 0,-78-20-515 0 0,0-2 1 0 0,36 0-1 0 0,-42-3-1502 0 0,34-6 0 0 0,-23 0-3350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02:34.542"/>
    </inkml:context>
    <inkml:brush xml:id="br0">
      <inkml:brushProperty name="width" value="0.05" units="cm"/>
      <inkml:brushProperty name="height" value="0.05" units="cm"/>
      <inkml:brushProperty name="color" value="#E71224"/>
    </inkml:brush>
  </inkml:definitions>
  <inkml:trace contextRef="#ctx0" brushRef="#br0">2765 278 10568 0 0,'0'0'1266'0'0,"0"-9"-1199"0"0,-1 6 11 0 0,1 0 1 0 0,0 0 0 0 0,-1 0-1 0 0,0 0 1 0 0,1 1-1 0 0,-1-1 1 0 0,0 0-1 0 0,-3-3 1 0 0,4 5 122 0 0,-2 1 107 0 0,-21-4 465 0 0,21 3-711 0 0,-1 1-1 0 0,0-1 1 0 0,0 0 0 0 0,0 1-1 0 0,0 0 1 0 0,-1 0 0 0 0,1 0-1 0 0,0 0 1 0 0,0 0 0 0 0,0 1 0 0 0,-3 0-1 0 0,-87 23 485 0 0,67-19-474 0 0,-40 6 424 0 0,-59-3 273 0 0,89-8-275 0 0,-59-9 0 0 0,58 6-349 0 0,1 1 0 0 0,-39 3 1 0 0,14 0-108 0 0,27-1-39 0 0,9-1-5 0 0,0 1 1 0 0,-33 5-1 0 0,21-1-180 0 0,-72 0 0 0 0,71-4 165 0 0,-73 8-1 0 0,-89 15 175 0 0,150-21-121 0 0,0-2-1 0 0,0-3 0 0 0,-51-9 1 0 0,75 7-5 0 0,18 3-19 0 0,0 1 1 0 0,0-1-1 0 0,0 1 0 0 0,0 1 1 0 0,0 0-1 0 0,-14 1 0 0 0,9 0 39 0 0,1 0 1 0 0,-1-1-1 0 0,-16-1 0 0 0,-2 0 33 0 0,-83 4-160 0 0,100-2 54 0 0,0-1-1 0 0,-16-3 1 0 0,17 1 11 0 0,0 1 0 0 0,0 1 1 0 0,-19 2-1 0 0,-104 10-39 0 0,118-10 44 0 0,1 0 0 0 0,-25 7-1 0 0,25-4 0 0 0,0-2 0 0 0,-19 2 0 0 0,-13 1 11 0 0,34-3 0 0 0,-29 1 0 0 0,20-3 0 0 0,15-1 0 0 0,1 1 0 0 0,0-1 0 0 0,-11-2 0 0 0,-56-1 0 0 0,71 3 0 0 0,0 0 0 0 0,1 1 0 0 0,-1-1 0 0 0,0 1 0 0 0,0-1 0 0 0,1 1 0 0 0,-1 1 0 0 0,-3 0 0 0 0,-9 3 0 0 0,14-4-4 0 0,1-1 0 0 0,-1 1 0 0 0,0-1 0 0 0,1 1 0 0 0,-1 0 0 0 0,1 0 0 0 0,0 0 0 0 0,-1 0-1 0 0,1 0 1 0 0,0 0 0 0 0,-1 0 0 0 0,1 0 0 0 0,-1 3 0 0 0,-15 20-66 0 0,14-19 49 0 0,-7 9-31 0 0,5-9 26 0 0,2 1 0 0 0,-1 0 0 0 0,1-1 0 0 0,-4 10 0 0 0,-8 26-411 0 0,-16 66 0 0 0,28-88 381 0 0,0-1 1 0 0,1 0-1 0 0,0 1 0 0 0,2 0 0 0 0,0-1 1 0 0,4 27-1 0 0,-1-26 50 0 0,1-1 0 0 0,1 1 0 0 0,0-1 0 0 0,1 0 0 0 0,1 0 0 0 0,1-1 0 0 0,1 1 0 0 0,15 22 1 0 0,81 96-49 0 0,-92-120 52 0 0,-1 0-1 0 0,-1 0 0 0 0,13 27 1 0 0,-20-36 2 0 0,-2-2 0 0 0,1 0 0 0 0,-1 0 0 0 0,0 0 0 0 0,0 0 0 0 0,2 10 0 0 0,0 6 0 0 0,-3-17 0 0 0,0 0 0 0 0,-1-1 0 0 0,1 1 0 0 0,-1 0 0 0 0,1 0 0 0 0,-1 0 0 0 0,0 0 0 0 0,-1 0 0 0 0,1 0 0 0 0,-1 0 0 0 0,1 0 0 0 0,-3 4 0 0 0,-5 24 64 0 0,8-31-69 0 0,0 0 0 0 0,0 1 1 0 0,0-1-1 0 0,0 0 1 0 0,0 1-1 0 0,0-1 1 0 0,0 0-1 0 0,0 1 1 0 0,1-1-1 0 0,-1 0 1 0 0,1 0-1 0 0,-1 1 1 0 0,1-1-1 0 0,-1 0 1 0 0,1 0-1 0 0,0 0 0 0 0,-1 0 1 0 0,1 1-1 0 0,0-1 1 0 0,0 0-1 0 0,0 0 1 0 0,0-1-1 0 0,0 1 1 0 0,2 1-1 0 0,0 1-41 0 0,1 0-1 0 0,-1-1 0 0 0,1 0 1 0 0,0 0-1 0 0,-1 0 0 0 0,6 2 1 0 0,9 1-145 0 0,25 4 1 0 0,-30-7 91 0 0,1 1 0 0 0,-1 1 0 0 0,24 9 1 0 0,75 42-177 0 0,-42-23 187 0 0,-20-10 29 0 0,-35-17 49 0 0,0 0-1 0 0,1-1 0 0 0,-1-1 1 0 0,1 0-1 0 0,-1-1 0 0 0,18 0 1 0 0,82 7 10 0 0,43 5-42 0 0,28 4-12 0 0,-162-14 56 0 0,11 2 13 0 0,0-1 1 0 0,0-2-1 0 0,59-2 1 0 0,-77-3-16 0 0,14 0 0 0 0,46-10 0 0 0,-7-4 0 0 0,136-35 0 0 0,30-16 53 0 0,-233 66-52 0 0,98-28 9 0 0,-83 25-10 0 0,1 1 0 0 0,0 0 0 0 0,25 0 0 0 0,23-2 0 0 0,-52 3 0 0 0,0 1 0 0 0,0 0 0 0 0,0 1 0 0 0,1 1 0 0 0,17 2 0 0 0,23 10-21 0 0,-17-4 31 0 0,64 6 1 0 0,-6-2-11 0 0,0 1 0 0 0,-37-12 26 0 0,-37-1-14 0 0,-1 0 1 0 0,38 6 0 0 0,72 22-13 0 0,-66-22 74 0 0,3 5-20 0 0,-53-8-55 0 0,0 0 1 0 0,-1-1 0 0 0,1-1-1 0 0,0-1 1 0 0,1 0 0 0 0,-1-1-1 0 0,0-1 1 0 0,30-5 0 0 0,-5 1-15 0 0,-31 4 16 0 0,0-1-1 0 0,0 1 0 0 0,18-6 1 0 0,22-7 2 0 0,-35 10 1 0 0,0 0 0 0 0,19-9 0 0 0,-29 11 22 0 0,-1 0 1 0 0,0 0-1 0 0,0-1 1 0 0,0 1-1 0 0,0-1 0 0 0,-1 0 1 0 0,1 0-1 0 0,-1-1 1 0 0,1 1-1 0 0,-1-1 0 0 0,0 1 1 0 0,2-5-1 0 0,-4 5 52 0 0,0 1 0 0 0,-1 0 0 0 0,1-1-1 0 0,-1 1 1 0 0,1-1 0 0 0,-1 1 0 0 0,0-1 0 0 0,0 1 0 0 0,0-1-1 0 0,0 1 1 0 0,-1-1 0 0 0,0-3 0 0 0,1 5-38 0 0,-5-72 611 0 0,3 45-507 0 0,2-48 1 0 0,1 25 48 0 0,2-19-19 0 0,2 0-1 0 0,23-105 0 0 0,-12 70-88 0 0,-2 11-90 0 0,-9 55 5 0 0,-2 0 0 0 0,-2-48 0 0 0,-1 69 0 0 0,0 6 2 0 0,-1-1-1 0 0,-1 0 0 0 0,0 1 0 0 0,0-1 1 0 0,-1 1-1 0 0,-1 0 0 0 0,0 0 0 0 0,-1 0 0 0 0,0 1 1 0 0,-10-16-1 0 0,10 20 24 0 0,0 0 1 0 0,-1 1 0 0 0,0 0-1 0 0,0 0 1 0 0,-12-8 0 0 0,10 7 4 0 0,0 0 0 0 0,0 0 0 0 0,-8-10 0 0 0,1 0 63 0 0,0 0-1 0 0,-2 1 1 0 0,-35-27-1 0 0,18 19-53 0 0,-48-24 0 0 0,61 38-61 0 0,0 2 0 0 0,-1 0-1 0 0,0 1 1 0 0,0 2-1 0 0,-42-6 1 0 0,-76 1-511 0 0,74 7 296 0 0,-250-8 109 0 0,261 12 128 0 0,-46-1 0 0 0,7 1-55 0 0,27 2 46 0 0,-242 0 9 0 0,172-5 0 0 0,-206 8 0 0 0,-200 38 0 0 0,341-13-71 0 0,135-19 78 0 0,-76 20-114 0 0,122-27 73 0 0,-136 38-178 0 0,63-11 45 0 0,-11 3 21 0 0,80-29 101 0 0,0 1 1 0 0,-44 20-1 0 0,61-24 43 0 0,0 1-1 0 0,1 1 1 0 0,-1 0 0 0 0,1 0 0 0 0,0 0-1 0 0,0 1 1 0 0,1 0 0 0 0,-1 0-1 0 0,1 1 1 0 0,1 0 0 0 0,-9 13 0 0 0,4-3-31 0 0,0 1 1 0 0,2 0 0 0 0,0 0 0 0 0,1 1 0 0 0,1 0-1 0 0,-5 26 1 0 0,9-34 11 0 0,-2 13-51 0 0,-3 47 1 0 0,4 3-242 0 0,-14 78 0 0 0,14-134 253 0 0,-19 123-267 0 0,15-87 235 0 0,0-13 77 0 0,2 0-1 0 0,2 1 1 0 0,5 70 0 0 0,3-81-17 0 0,10 33 0 0 0,-12-56 48 0 0,0 1 1 0 0,1 0 0 0 0,8 14-1 0 0,2 3-34 0 0,-13-24 15 0 0,0-1 1 0 0,1 1 0 0 0,-1 0 0 0 0,1-1 0 0 0,-1 1 0 0 0,1-1-1 0 0,0 1 1 0 0,0-1 0 0 0,-1 0 0 0 0,1 1 0 0 0,0-1 0 0 0,0 0-1 0 0,0-1 1 0 0,0 1 0 0 0,3 1 0 0 0,0-1 8 0 0,0 1-1 0 0,0-1 1 0 0,0 0 0 0 0,1 0 0 0 0,6 0 0 0 0,195 2-214 0 0,5-6 64 0 0,-154 2 126 0 0,53 1-28 0 0,397 3-18 0 0,-343-17 64 0 0,-27 9-26 0 0,241 5-92 0 0,-116 21 235 0 0,-92 3-118 0 0,-44-5-67 0 0,-88-13 68 0 0,66 4 0 0 0,-22-4 26 0 0,21 0 12 0 0,-48-6-40 0 0,132-5 14 0 0,-108 0 53 0 0,28-4 24 0 0,116-12 43 0 0,-157 16-132 0 0,13-2 0 0 0,-61 5 130 0 0,-16 2-87 0 0,-1 0 0 0 0,1 0 1 0 0,0 0-1 0 0,0-1 0 0 0,-1 1 0 0 0,1-1 0 0 0,0 0 1 0 0,-1 0-1 0 0,1 0 0 0 0,0 0 0 0 0,-1 0 1 0 0,0 0-1 0 0,1-1 0 0 0,2-2 0 0 0,6-4 303 0 0,-7 5-224 0 0,0 0 0 0 0,0-1 1 0 0,-1 1-1 0 0,7-9 1 0 0,10-13 34 0 0,-1 0 1 0 0,-2-2-1 0 0,0 0 1 0 0,21-51-1 0 0,-22 34 42 0 0,20-91-1 0 0,-31 110-76 0 0,-2 0-1 0 0,-1 0 0 0 0,-1-1 0 0 0,-1 1 0 0 0,-4-37 0 0 0,2 49-58 0 0,-3-27 186 0 0,-14-51-1 0 0,14 74-196 0 0,-5-16-6 0 0,-13-31 0 0 0,-11-23-46 0 0,20 44 0 0 0,1 0-72 0 0,10 38 65 0 0,1 0 0 0 0,-1 0-1 0 0,0 0 1 0 0,0 1-1 0 0,0 0 1 0 0,0-1 0 0 0,-1 1-1 0 0,0 0 1 0 0,-8-6 0 0 0,-2-4 16 0 0,7 7-7 0 0,0 1-1 0 0,-1-1 1 0 0,0 1-1 0 0,0 1 0 0 0,-1 0 1 0 0,1 0-1 0 0,-15-6 1 0 0,-68-20 104 0 0,73 26-77 0 0,-33-8 40 0 0,0 3 1 0 0,-1 1-1 0 0,-70-2 0 0 0,-97-15 75 0 0,94 8-112 0 0,-211-18-971 0 0,111 17-5252 0 0,123 12 802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02:38.559"/>
    </inkml:context>
    <inkml:brush xml:id="br0">
      <inkml:brushProperty name="width" value="0.05" units="cm"/>
      <inkml:brushProperty name="height" value="0.05" units="cm"/>
      <inkml:brushProperty name="color" value="#E71224"/>
    </inkml:brush>
  </inkml:definitions>
  <inkml:trace contextRef="#ctx0" brushRef="#br0">3118 5 10104 0 0,'0'0'769'0'0,"1"-1"-530"0"0,3-2 1831 0 0,-27 8-1382 0 0,22-5-674 0 0,-16 1 315 0 0,0 2 0 0 0,-29 7 1 0 0,34-7-311 0 0,0 0 1 0 0,0-1 0 0 0,-1-1-1 0 0,1 0 1 0 0,-1-1 0 0 0,-20-1 0 0 0,-3 0 34 0 0,-59 0-10 0 0,6-1 38 0 0,-122 14 0 0 0,-12 7-82 0 0,101-11 0 0 0,-157 1 0 0 0,96-6 0 0 0,-43-6 0 0 0,62-2 0 0 0,-16 13 0 0 0,1-1 0 0 0,137-4 0 0 0,1 1 0 0 0,-64 16 0 0 0,83-15 0 0 0,5-2 0 0 0,1 2 0 0 0,-22 7 0 0 0,24-4 0 0 0,12-3 0 0 0,2-2 0 0 0,-2 8 0 0 0,2-7 0 0 0,1 1 0 0 0,-1-1 0 0 0,1 0 0 0 0,0 1 0 0 0,0-1 0 0 0,1 0 0 0 0,-1 0 0 0 0,1 0 0 0 0,0 0 0 0 0,0 0 0 0 0,0 0 0 0 0,5 6 0 0 0,-6-9 0 0 0,0 1 0 0 0,0 0 0 0 0,-1 0 0 0 0,1-1 0 0 0,0 1 0 0 0,-1 0 0 0 0,1 0 0 0 0,-1 0 0 0 0,0-1 0 0 0,1 1 0 0 0,-1 0 0 0 0,0 0 0 0 0,0 0 0 0 0,0 0 0 0 0,-1 0 0 0 0,0 3 0 0 0,-1 2 0 0 0,0 1 0 0 0,-6 12 0 0 0,2-6 0 0 0,3-9 7 0 0,0 0 0 0 0,0 0 0 0 0,0 0 0 0 0,0-1 0 0 0,-1 1 0 0 0,0-1 0 0 0,0 0 0 0 0,0 0 0 0 0,-1-1 0 0 0,1 1 0 0 0,-1-1 0 0 0,-5 3 0 0 0,1 0 5 0 0,0 1 0 0 0,-8 8 1 0 0,-44 38 178 0 0,40-37-87 0 0,-34 36 1 0 0,44-40-156 0 0,2 0 1 0 0,-1 1-1 0 0,2 0 1 0 0,0 0 0 0 0,0 1-1 0 0,1 0 1 0 0,1 0-1 0 0,0 1 1 0 0,-5 24 0 0 0,1 13-9 0 0,-6 89 1 0 0,0 3-17 0 0,9-72 75 0 0,-4 12 0 0 0,8-60 0 0 0,0 1 0 0 0,0 31 0 0 0,3-43-11 0 0,1-1 1 0 0,0 0 0 0 0,0 1-1 0 0,1-1 1 0 0,1 0 0 0 0,4 14 0 0 0,-5-21 6 0 0,0-1 0 0 0,0 1 0 0 0,1-1 0 0 0,-1 1 0 0 0,1-1 0 0 0,0 0 0 0 0,0 0 0 0 0,0 0 0 0 0,1 0 0 0 0,-1 0 0 0 0,1-1 0 0 0,0 0 0 0 0,0 0 0 0 0,0 0 0 0 0,0 0 0 0 0,1 0 0 0 0,7 2 0 0 0,15 4 4 0 0,1-1 0 0 0,0-1 0 0 0,39 3 0 0 0,-10-1 0 0 0,27 4 0 0 0,25 4 0 0 0,-90-13 0 0 0,17 5 0 0 0,70 6 0 0 0,7-3-1 0 0,5 0 12 0 0,59 3-19 0 0,52 1-26 0 0,257-21 151 0 0,-240-10-164 0 0,-153 7 41 0 0,-3 2 6 0 0,51-5 0 0 0,1-2 0 0 0,-69 7 0 0 0,55-1 0 0 0,-69 5 0 0 0,69 6 15 0 0,-28 0-20 0 0,60 5 48 0 0,-136-9-38 0 0,27 0-7 0 0,66 8-1 0 0,-15-2-36 0 0,-26-4 25 0 0,55 5 14 0 0,-31-3 0 0 0,-84-2 0 0 0,25 5 0 0 0,-2 1 0 0 0,-12-3 0 0 0,41 15 0 0 0,-21-6 0 0 0,6 3 0 0 0,-31-9 0 0 0,0-1 0 0 0,28 5 0 0 0,-12-5 0 0 0,-19-3 0 0 0,20 1 0 0 0,-22-3 39 0 0,1-2 1 0 0,-1 0 0 0 0,0-1-1 0 0,0-1 1 0 0,0-1 0 0 0,-1 0-1 0 0,1-1 1 0 0,-1-1 0 0 0,1-1-1 0 0,-1 0 1 0 0,-1-1 0 0 0,19-10 0 0 0,-22 8-2 0 0,0 1 0 0 0,0-2 1 0 0,-1 0-1 0 0,0 0 0 0 0,-1-1 1 0 0,0 0-1 0 0,14-23 0 0 0,-2 0 270 0 0,-2-1 0 0 0,22-52 0 0 0,-32 65-207 0 0,39-101 363 0 0,-25 63-392 0 0,-2-1 0 0 0,17-79 0 0 0,-29 99-72 0 0,-4 20 27 0 0,5-32 0 0 0,-6-9-24 0 0,-3 0 1 0 0,-5-69-1 0 0,1 115-3 0 0,-6-22 0 0 0,0-2 0 0 0,-19-95 0 0 0,0 40-53 0 0,25 88 26 0 0,-1 0-1 0 0,-8-12 1 0 0,5 8-19 0 0,3 8 22 0 0,0 0-1 0 0,0 0 0 0 0,0 1 1 0 0,0-1-1 0 0,0 1 1 0 0,0 0-1 0 0,-1 0 0 0 0,1 0 1 0 0,-1 0-1 0 0,0 1 1 0 0,1-1-1 0 0,-1 1 0 0 0,0 0 1 0 0,0 0-1 0 0,0 0 1 0 0,0 1-1 0 0,-4-1 0 0 0,-27 0-58 0 0,21 0 69 0 0,1 0 1 0 0,0 1-1 0 0,-1 1 0 0 0,-13 2 0 0 0,5 0 23 0 0,0 0-1 0 0,1-2 0 0 0,-1 0 1 0 0,0-2-1 0 0,-23-3 0 0 0,-16 0 60 0 0,-210-19 6 0 0,108 9-74 0 0,68 8 0 0 0,-33-2 0 0 0,-88 3 2 0 0,136 6 50 0 0,-103 8-42 0 0,-25-2-10 0 0,-3 1 0 0 0,-194-20 0 0 0,289 7 0 0 0,44 3 0 0 0,-65 6 0 0 0,78-1 0 0 0,-431 29 0 0 0,289-15 0 0 0,58-3 0 0 0,-99 14 0 0 0,16-1 0 0 0,195-24 0 0 0,-246 16 0 0 0,123-8-174 0 0,-40 1-148 0 0,143-11 286 0 0,-71 9 0 0 0,116-9 33 0 0,-3 0 5 0 0,-1 1 1 0 0,-17 5 0 0 0,25-6-10 0 0,0 0 1 0 0,-1 0-1 0 0,1 0 1 0 0,0 0-1 0 0,0 0 1 0 0,0 1 0 0 0,0-1-1 0 0,0 1 1 0 0,0-1-1 0 0,1 1 1 0 0,-1 0-1 0 0,0 0 1 0 0,1-1-1 0 0,-1 1 1 0 0,1 1 0 0 0,-2 1-1 0 0,2-1-6 0 0,0-1 0 0 0,1 0 0 0 0,-1 0 1 0 0,0 1-1 0 0,1-1 0 0 0,-1 0 0 0 0,1 1 0 0 0,0-1 0 0 0,0 1 0 0 0,0-1 0 0 0,0 1 0 0 0,0-1 0 0 0,1 4 0 0 0,1 0-2 0 0,0 0 0 0 0,0 0-1 0 0,6 9 1 0 0,0 3-40 0 0,0-3 39 0 0,0 0 0 0 0,1-1 0 0 0,0 0 0 0 0,12 12 0 0 0,14 21-63 0 0,-14-11 32 0 0,0 1-1 0 0,20 52 1 0 0,-36-76 39 0 0,-1 0 1 0 0,-1 1 0 0 0,0-1 0 0 0,0 1-1 0 0,-1-1 1 0 0,-1 1 0 0 0,-1 0 0 0 0,0 15 0 0 0,-4 16 8 0 0,-12 50 1 0 0,10-62-4 0 0,5-17 9 0 0,-1-1 1 0 0,2 1 0 0 0,0 0 0 0 0,1 0 0 0 0,1-1 0 0 0,0 1 0 0 0,1 0 0 0 0,0-1 0 0 0,10 25 0 0 0,-5-19-124 0 0,1 0-1 0 0,1-1 1 0 0,1 0 0 0 0,0-1-1 0 0,2 0 1 0 0,17 21 0 0 0,-17-25 3 0 0,2 1 0 0 0,18 15 1 0 0,-27-27 109 0 0,-1 1 1 0 0,1-1 0 0 0,0-1-1 0 0,1 1 1 0 0,-1-1 0 0 0,0 0-1 0 0,1 0 1 0 0,0-1 0 0 0,0 0-1 0 0,8 2 1 0 0,24-1-25 0 0,0-1 1 0 0,0-3-1 0 0,66-8 0 0 0,234-45-287 0 0,-276 44 158 0 0,0 4 0 0 0,122 2 1 0 0,36 28-321 0 0,-197-20 469 0 0,162 39-3 0 0,-108-23 10 0 0,-12-1 0 0 0,25 5 0 0 0,2-3 0 0 0,89 18 0 0 0,354 16 0 0 0,-238-25 0 0 0,-145-12 0 0 0,52 9 0 0 0,101 9 0 0 0,-218-29 0 0 0,61 2 0 0 0,8-13 0 0 0,167-25 0 0 0,-217 9-1 0 0,-54 9 12 0 0,6-1 36 0 0,0-3-1 0 0,-1-2 0 0 0,60-27 1 0 0,-101 36 39 0 0,0-2 1 0 0,-1 0 0 0 0,0 0 0 0 0,-1-2 0 0 0,0 0 0 0 0,16-16 0 0 0,-29 26-24 0 0,1-1 0 0 0,-1 0 1 0 0,0-1-1 0 0,1 1 0 0 0,-2 0 1 0 0,1-1-1 0 0,0 1 1 0 0,-1-1-1 0 0,1 1 0 0 0,-1-1 1 0 0,0 0-1 0 0,0 0 0 0 0,0 0 1 0 0,0-5-1 0 0,-1-8 267 0 0,1 1 0 0 0,-4-21-1 0 0,1-1-184 0 0,2 8 28 0 0,2 0 0 0 0,1 1 0 0 0,2-1 1 0 0,0 1-1 0 0,11-30 0 0 0,52-183 353 0 0,-65 227-615 0 0,46-236-172 0 0,-28 118 251 0 0,3-39-364 0 0,-23 150 132 0 0,0 1 0 0 0,-2 0 0 0 0,-5-38-1 0 0,6 57 214 0 0,-1-1-1 0 0,1 1 1 0 0,-1-1-1 0 0,0 1 1 0 0,0-1 0 0 0,0 1-1 0 0,0 0 1 0 0,0-1-1 0 0,-1 1 1 0 0,1 0 0 0 0,-1 0-1 0 0,1 0 1 0 0,-1 0-1 0 0,0 0 1 0 0,0 0-1 0 0,0 1 1 0 0,0-1 0 0 0,0 0-1 0 0,0 1 1 0 0,0 0-1 0 0,0-1 1 0 0,-1 1-1 0 0,1 0 1 0 0,0 0 0 0 0,-1 1-1 0 0,1-1 1 0 0,-1 0-1 0 0,1 1 1 0 0,-1-1-1 0 0,1 1 1 0 0,-1 0 0 0 0,1 0-1 0 0,-1 0 1 0 0,0 0-1 0 0,1 0 1 0 0,-1 1 0 0 0,1-1-1 0 0,-1 1 1 0 0,1 0-1 0 0,-1-1 1 0 0,1 1-1 0 0,0 0 1 0 0,-3 2 0 0 0,-25 11 146 0 0,-31 10 1 0 0,36-15 8 0 0,-184 55 169 0 0,-24-17-231 0 0,202-44-64 0 0,-2-1 0 0 0,-31-3 0 0 0,18 1 0 0 0,-305-16-96 0 0,256 9-71 0 0,-292-9-442 0 0,270 20 426 0 0,-269 0-198 0 0,236-3 341 0 0,5 1 20 0 0,-17-4 368 0 0,-292 36 0 0 0,406-28-282 0 0,-202 32 236 0 0,-365 92 75 0 0,573-119-401 0 0,-180 36-321 0 0,161-42 193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9:59:13.98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19:59:22.294"/>
    </inkml:context>
    <inkml:brush xml:id="br0">
      <inkml:brushProperty name="width" value="0.05" units="cm"/>
      <inkml:brushProperty name="height" value="0.05" units="cm"/>
      <inkml:brushProperty name="color" value="#E71224"/>
    </inkml:brush>
  </inkml:definitions>
  <inkml:trace contextRef="#ctx0" brushRef="#br0">214 55 3192 0 0,'-9'4'8169'0'0,"10"-4"-8113"0"0,0-1 0 0 0,-1 1 0 0 0,1 0 0 0 0,-1-1 0 0 0,1 1 0 0 0,-1 0 1 0 0,1-1-1 0 0,0 1 0 0 0,-1 0 0 0 0,1-1 0 0 0,0 1 0 0 0,-1 0 0 0 0,1 0 0 0 0,0 0 0 0 0,0 0 0 0 0,-1 0 0 0 0,2 0 0 0 0,11-1 286 0 0,13-9 210 0 0,-26 9-542 0 0,0 1 0 0 0,1 0 1 0 0,-1 0-1 0 0,1 0 1 0 0,-1 0-1 0 0,0 0 0 0 0,1 0 1 0 0,-1 0-1 0 0,1 0 0 0 0,-1 0 1 0 0,0 0-1 0 0,1 0 1 0 0,-1 1-1 0 0,1-1 0 0 0,-1 0 1 0 0,0 0-1 0 0,1 0 1 0 0,-1 0-1 0 0,0 1 0 0 0,1-1 1 0 0,-1 0-1 0 0,0 0 1 0 0,1 1-1 0 0,-1-1 0 0 0,1 1 4 0 0,-1-1-1 0 0,1 0 1 0 0,-1 1-1 0 0,0-1 0 0 0,1 0 1 0 0,-1 1-1 0 0,1-1 1 0 0,0 0-1 0 0,-1 0 0 0 0,1 0 1 0 0,-1 1-1 0 0,1-1 1 0 0,-1 0-1 0 0,1 0 1 0 0,-1 0-1 0 0,1 0 0 0 0,-1 0 1 0 0,1 0-1 0 0,0 0 1 0 0,3-1-31 0 0,-1 1 0 0 0,0-1 1 0 0,0 1-1 0 0,0 0 1 0 0,0 0-1 0 0,0 1 0 0 0,1-1 1 0 0,-1 0-1 0 0,0 1 0 0 0,0 0 1 0 0,0 0-1 0 0,3 1 1 0 0,-4-1 47 0 0,0-1 0 0 0,1 0-1 0 0,-1 1 1 0 0,0-1 0 0 0,1 0 0 0 0,-1 0 0 0 0,0 0 0 0 0,0-1 0 0 0,1 1 0 0 0,-1 0 0 0 0,0-1 0 0 0,0 0 0 0 0,1 1 0 0 0,-1-1 0 0 0,0 0 0 0 0,0 0 0 0 0,4-3 0 0 0,9-2 148 0 0,19-8 75 0 0,-26 10-179 0 0,-1 1 0 0 0,1 0 0 0 0,-1 0 0 0 0,1 1 0 0 0,13-3 0 0 0,-6 2-61 0 0,-13 3-11 0 0,0-1 1 0 0,0 0-1 0 0,0 1 0 0 0,0 0 1 0 0,1-1-1 0 0,-1 1 0 0 0,0 0 1 0 0,0 0-1 0 0,0 1 0 0 0,0-1 0 0 0,0 0 1 0 0,0 0-1 0 0,0 1 0 0 0,3 1 1 0 0,10 3 14 0 0,-10-3 3 0 0,1 1 1 0 0,0-1-1 0 0,0 1 0 0 0,9 6 1 0 0,-11-5-11 0 0,19 11 113 0 0,-16-11-82 0 0,-3-1 31 0 0,0-1 0 0 0,0 0 0 0 0,1 0 0 0 0,-1-1 0 0 0,0 1 0 0 0,9 1 0 0 0,-10-3-94 0 0,1 1-1 0 0,0-1 1 0 0,-1-1 0 0 0,1 1 0 0 0,0 0 0 0 0,6-3 0 0 0,-2 2 16 0 0,48-13 201 0 0,-42 11-168 0 0,-8 2-5 0 0,0 0 0 0 0,0 1 0 0 0,0-1 0 0 0,12 2 1 0 0,-2 0-24 0 0,-12 3 0 0 0,-2-2 0 0 0,0-1 0 0 0,9 5 0 0 0,3 0 10 0 0,-5-2 33 0 0,0 2-32 0 0,-2-3 5 0 0,0-1 0 0 0,1 1 0 0 0,0-2 0 0 0,-1 1 0 0 0,1-1 0 0 0,0 0 0 0 0,0-1 0 0 0,0 1 0 0 0,-1-2 0 0 0,10 0 0 0 0,13-1 95 0 0,-6 1-26 0 0,-20 0-86 0 0,0 0 1 0 0,0 1-1 0 0,0 0 1 0 0,1 0-1 0 0,-1 0 1 0 0,0 1-1 0 0,6 1 0 0 0,-6-2 7 0 0,1 1 0 0 0,-1 0-1 0 0,0-1 1 0 0,8 0-1 0 0,-9-1 0 0 0,0 1-1 0 0,0 0 0 0 0,0 0 0 0 0,0 1 1 0 0,0-1-1 0 0,0 0 0 0 0,0 1 0 0 0,0 0 1 0 0,0 0-1 0 0,4 2 0 0 0,10 5 53 0 0,-12-6-45 0 0,0 0 0 0 0,-1 0 0 0 0,1 0 0 0 0,5 6 0 0 0,15 7-12 0 0,-10-6 0 0 0,-11-8 8 0 0,1 0 0 0 0,-1 0-1 0 0,0 0 1 0 0,0-1 0 0 0,1 1-1 0 0,-1-1 1 0 0,0 0 0 0 0,1 0-1 0 0,6-1 1 0 0,7 0 53 0 0,1 1-5 0 0,-10 1-11 0 0,-1-1 0 0 0,1 0-1 0 0,0 0 1 0 0,-1-1-1 0 0,10-2 1 0 0,-9 0-16 0 0,0 1 1 0 0,0 0 0 0 0,0 0-1 0 0,1 1 1 0 0,-1 1-1 0 0,1-1 1 0 0,-1 2-1 0 0,1-1 1 0 0,-1 1 0 0 0,13 3-1 0 0,4 1 117 0 0,-21-4-91 0 0,-1-1 0 0 0,0 1 0 0 0,1 0-1 0 0,-1 0 1 0 0,6 2 0 0 0,39 9-37 0 0,-46-11-17 0 0,1 0-1 0 0,-1 0 0 0 0,1 0 1 0 0,0-1-1 0 0,3 1 0 0 0,9 1-22 0 0,-10-1-18 0 0,-1-1-1 0 0,1 0 0 0 0,-1 0 1 0 0,1-1-1 0 0,0 1 0 0 0,6-3 1 0 0,8 0 111 0 0,-8 1 13 0 0,1 1-1 0 0,-1 0 1 0 0,1 1-1 0 0,18 3 0 0 0,-20-2-35 0 0,0-1 0 0 0,11 0 0 0 0,-13-1-43 0 0,1 1 0 0 0,-1 0 0 0 0,0 1-1 0 0,12 2 1 0 0,1 0-5 0 0,-17-2 0 0 0,1-1 0 0 0,0 1 0 0 0,-1 1 0 0 0,9 2 0 0 0,-11-3-3 0 0,5 3 23 0 0,1 0 0 0 0,-1-1 0 0 0,1 0 0 0 0,0 0 0 0 0,-1-1 0 0 0,17 2-1 0 0,17 4-19 0 0,-21-6 51 0 0,-15-1-29 0 0,-1 0 0 0 0,0-1 0 0 0,0 0 0 0 0,10 0-1 0 0,48-11-21 0 0,-54 10 0 0 0,-1 1 0 0 0,1 0 0 0 0,0 0 0 0 0,0 1 0 0 0,12 2 0 0 0,21 1 0 0 0,-34-4 0 0 0,-5 0 0 0 0,1-1 0 0 0,0 2 0 0 0,0-1 0 0 0,0 0 0 0 0,0 1 0 0 0,0 0 0 0 0,5 1 0 0 0,-2 0 0 0 0,0 0 0 0 0,0-1 0 0 0,0 0 0 0 0,1 0 0 0 0,-1-1 0 0 0,8 0 0 0 0,26 2 0 0 0,-32-1 0 0 0,0-1 0 0 0,0 0 0 0 0,14-1 0 0 0,7 0 0 0 0,13-4 0 0 0,-35 4 0 0 0,1 0 0 0 0,-1 0 0 0 0,1 0 0 0 0,0 1 0 0 0,-1 0 0 0 0,10 2 0 0 0,-13-1 10 0 0,-1 0-1 0 0,1-1 0 0 0,0 0 1 0 0,-1 0-1 0 0,1 0 0 0 0,-1 0 1 0 0,7-2-1 0 0,-7 2-2 0 0,1 0 0 0 0,-1 0 0 0 0,0 0 0 0 0,0 1 0 0 0,0-1 0 0 0,0 1 0 0 0,7 2 0 0 0,-5-1-7 0 0,-1-1-1 0 0,0 0 1 0 0,0 0-1 0 0,6 0 0 0 0,18 1 1 0 0,38 5 0 0 0,-43-3 0 0 0,-1-1 0 0 0,1-1 0 0 0,33-3 0 0 0,-40 1 1 0 0,-9-1-19 0 0,1 1 0 0 0,14-4 0 0 0,1-1 15 0 0,1 1 1 0 0,0 0-1 0 0,30 1 0 0 0,119 12 3 0 0,-82-1 0 0 0,-77-8 0 0 0,1 0 0 0 0,-1-1 0 0 0,29-6 0 0 0,63-13 0 0 0,-29 12 0 0 0,-43 4 0 0 0,9 0 0 0 0,-28 1 16 0 0,-1 1 1 0 0,21 1-1 0 0,-17 0-9 0 0,24-3 1 0 0,-27 2-2 0 0,0 1-1 0 0,27 2 0 0 0,-11 0 54 0 0,6 0-2 0 0,-21 0-63 0 0,-1-1 1 0 0,20-1-1 0 0,-17-2-5 0 0,1 0 0 0 0,-1-1 0 0 0,-1-1 0 0 0,1-1 0 0 0,25-11-1 0 0,-24 9 12 0 0,1 1 0 0 0,39-9 0 0 0,-31 9 0 0 0,-21 5 0 0 0,0 0 0 0 0,0 0 0 0 0,0 1 0 0 0,11-1 0 0 0,36-1 1 0 0,-33 1 16 0 0,0 1-1 0 0,-1 0 1 0 0,26 4-1 0 0,28 5-83 0 0,-65-7 67 0 0,0 0 0 0 0,0-1 0 0 0,16-1 0 0 0,-1 0 15 0 0,-14 1 33 0 0,0-1 0 0 0,14-3 0 0 0,-14 1-45 0 0,1 1 0 0 0,16 0 0 0 0,42-13 51 0 0,-62 15-52 0 0,0-1 0 0 0,0 0 0 0 0,0-1 0 0 0,15-4 0 0 0,-16 3 1 0 0,1 1-1 0 0,0 0 0 0 0,0 1 0 0 0,14-2 0 0 0,-9 3 28 0 0,-1 0-1 0 0,1 1 1 0 0,-1 0 0 0 0,0 1-1 0 0,1 0 1 0 0,-1 1 0 0 0,12 5-1 0 0,-21-6-29 0 0,12 1 0 0 0,-15-3 1 0 0,1 0-1 0 0,0 0 0 0 0,0 0 0 0 0,-1 0 0 0 0,1 0 0 0 0,0 0 0 0 0,-1 0 0 0 0,1 0 1 0 0,0 1-1 0 0,-1-1 0 0 0,1 0 0 0 0,0 0 0 0 0,-1 1 0 0 0,1-1 0 0 0,0 0 1 0 0,-1 1-1 0 0,1-1 0 0 0,-1 1 0 0 0,1-1 0 0 0,-1 1 0 0 0,1-1 0 0 0,0 2 1 0 0,2 1 6 0 0,19 1 46 0 0,-19-5-52 0 0,-3 1 0 0 0,1 0 0 0 0,0 0 0 0 0,-1 0 0 0 0,1 0 0 0 0,0 0 0 0 0,0 0 0 0 0,-1 1 0 0 0,1-1 0 0 0,0 0 0 0 0,-1 0 0 0 0,1 0 0 0 0,0 1 0 0 0,-1-1 0 0 0,1 0 0 0 0,0 1 0 0 0,-1-1 0 0 0,1 0 0 0 0,-1 1 0 0 0,1-1 0 0 0,0 2 0 0 0,2-1 34 0 0,-1-1 0 0 0,1 1 0 0 0,-1 0 0 0 0,1-1 0 0 0,-1 0 0 0 0,1 1 0 0 0,0-1 1 0 0,-1 0-1 0 0,1 0 0 0 0,0 0 0 0 0,-1-1 0 0 0,1 1 0 0 0,-1-1 0 0 0,1 1 0 0 0,3-3 0 0 0,17-1 238 0 0,-13 3-271 0 0,-9 1 0 0 0,0 0 0 0 0,0 0-1 0 0,-1 0 1 0 0,1-1 0 0 0,0 1-1 0 0,0 0 1 0 0,0 1 0 0 0,0-1 0 0 0,0 0-1 0 0,0 0 1 0 0,0 0 0 0 0,1 1-1 0 0,0-1 0 0 0,0 1-1 0 0,0-1 1 0 0,1 0 0 0 0,-1 0-1 0 0,0 0 1 0 0,0 0-1 0 0,0 0 1 0 0,1 0-1 0 0,2-1 1 0 0,-1-1 23 0 0,-3 1 40 0 0,0 2-8 0 0,2 1-46 0 0,1-2 1 0 0,-3 0 170 0 0,-2 2-127 0 0,-3 4-44 0 0,-5 2-10 0 0,-2-5 11 0 0,8-1 32 0 0,-5 2-29 0 0,0-1 0 0 0,0 1 0 0 0,0-1 0 0 0,-1-1 0 0 0,1 1 0 0 0,-1-2 0 0 0,1 1 0 0 0,-1-1 0 0 0,0 0 0 0 0,0-1 0 0 0,-16-1 0 0 0,7 1 20 0 0,-36 9-34 0 0,18-9 0 0 0,0-1 0 0 0,-1 2 0 0 0,-37 6 0 0 0,30-3 0 0 0,32-4 0 0 0,0 1 0 0 0,0 1 0 0 0,-14 3 0 0 0,-15 5 0 0 0,-42 3 0 0 0,82-12 0 0 0,-6-1 10 0 0,1 0-1 0 0,0 0 0 0 0,0 0 0 0 0,-10-2 0 0 0,-10 0 9 0 0,-1 1 16 0 0,0-2 0 0 0,0 0 0 0 0,-36-10 0 0 0,36 6-34 0 0,-36-13 0 0 0,58 19 0 0 0,-1-1 0 0 0,0 1 0 0 0,0 0 0 0 0,0 1 0 0 0,-8-1 0 0 0,-12-1 0 0 0,9 1-13 0 0,0 0 0 0 0,0 1 0 0 0,-1 1 0 0 0,-25 4-1 0 0,17-1 16 0 0,2 0-31 0 0,-32 9-1 0 0,0 1 25 0 0,18-4 5 0 0,28-6 0 0 0,-1-2 0 0 0,1 1 0 0 0,-13 1 0 0 0,-17 0 1 0 0,28-2 8 0 0,0 0 0 0 0,1-1 0 0 0,-1 0 0 0 0,0-1 0 0 0,0-1 0 0 0,-20-3 0 0 0,14 0-9 0 0,0 2 0 0 0,-21-1 0 0 0,-6-1 0 0 0,15 1 0 0 0,14 2 0 0 0,-28-6 0 0 0,27 4 0 0 0,-1 1 0 0 0,1 1 0 0 0,-1 0 0 0 0,1 1 0 0 0,-22 4 0 0 0,-22-1 0 0 0,-36 4 0 0 0,83-6 0 0 0,-21 4 0 0 0,25-4 0 0 0,1 1 0 0 0,-1-1 0 0 0,-19-1 0 0 0,12-1 0 0 0,-1-2 0 0 0,1 1 0 0 0,-26-9 0 0 0,27 6 0 0 0,0 1 0 0 0,-29-3 0 0 0,34 6 0 0 0,-28-9 0 0 0,30 7 0 0 0,-1 1 0 0 0,-14-3 0 0 0,-7 2 0 0 0,17 0 0 0 0,1 2 0 0 0,-1 0 0 0 0,-26 2 0 0 0,31-1 0 0 0,0 0 0 0 0,-15-2 0 0 0,-8 0 0 0 0,-32 3-14 0 0,11 0-11 0 0,-67-7 0 0 0,81-1 30 0 0,-44-12 0 0 0,32 6 49 0 0,-43-15-54 0 0,73 24 2 0 0,-1 2-1 0 0,1 0 1 0 0,-38 2-1 0 0,-64 12-71 0 0,110-10 70 0 0,-21 7 0 0 0,25-6 0 0 0,-1 0 0 0 0,1-1 0 0 0,-1 0 0 0 0,-16 0 0 0 0,1 0 0 0 0,17-2 0 0 0,0 1 0 0 0,0-1 0 0 0,-11-2 0 0 0,-37-4 1 0 0,31 4-8 0 0,-45-10 0 0 0,56 9-28 0 0,0 0-1 0 0,0 2 1 0 0,-1 0-1 0 0,1 0 1 0 0,-28 3 0 0 0,-71 17 21 0 0,73-11 13 0 0,-49 14-66 0 0,12-1-42 0 0,43-13 109 0 0,21-4 0 0 0,1-1 0 0 0,-1-1 0 0 0,-25 2 0 0 0,36-4 0 0 0,-16 0 0 0 0,0 0 0 0 0,0-1 0 0 0,-33-7 0 0 0,30 3 0 0 0,-1 1 0 0 0,1 1 0 0 0,-1 1 0 0 0,1 1 0 0 0,-1 1 0 0 0,-28 4 0 0 0,28-1 0 0 0,-14 2 0 0 0,21-4-15 0 0,1 0 0 0 0,-1 1 0 0 0,-17 5 0 0 0,20-4 9 0 0,0 0 0 0 0,0-1 0 0 0,0 0 0 0 0,0-1 0 0 0,-19-1 0 0 0,27-1 13 0 0,-13 0 7 0 0,0-1 1 0 0,1-1-1 0 0,-17-5 0 0 0,-13-2-14 0 0,14 4 0 0 0,-6-4 0 0 0,-1 2 0 0 0,-1 2 0 0 0,-47-2 0 0 0,79 8 0 0 0,1-1 0 0 0,-1 0 0 0 0,1 0 0 0 0,-8-3 0 0 0,8 2 0 0 0,-1 0 0 0 0,1 1 0 0 0,0 0 0 0 0,-8-1 0 0 0,-35-2 0 0 0,29 1 0 0 0,19 2-4 0 0,-1 1 1 0 0,0-1 0 0 0,1 1 0 0 0,-1 0-1 0 0,1-1 1 0 0,-1 1 0 0 0,0 0-1 0 0,1 0 1 0 0,-1 1 0 0 0,0-1-1 0 0,1 1 1 0 0,-1-1 0 0 0,1 1 0 0 0,-1 0-1 0 0,-2 1 1 0 0,4-2 2 0 0,1 1 0 0 0,-1-1 0 0 0,0 1 0 0 0,0-1 1 0 0,0 0-1 0 0,0 1 0 0 0,1-1 0 0 0,-1 0 0 0 0,0 1 0 0 0,0-1 0 0 0,0 0 0 0 0,-1 0 0 0 0,0 0 1 0 0,1 0 0 0 0,-1 0 1 0 0,1 1-1 0 0,-1-1 0 0 0,1 1 0 0 0,-1-1 0 0 0,1 1 0 0 0,-1-1 0 0 0,1 1 0 0 0,-1 0 0 0 0,1 0 0 0 0,-2 1 0 0 0,-4 0 0 0 0,6-2 0 0 0,0 0 0 0 0,0 0 0 0 0,0 0 0 0 0,-1 0 0 0 0,1 0 0 0 0,0 0 0 0 0,0 1 0 0 0,0-1 0 0 0,0 1 0 0 0,-1-1 0 0 0,1 1 0 0 0,0-1 0 0 0,0 1 0 0 0,-1 1 0 0 0,65-6-448 0 0,-58 4 448 0 0,1 1 0 0 0,0-1 0 0 0,-1 1 0 0 0,1 0 0 0 0,-1 0 0 0 0,1 0 0 0 0,-1 1 0 0 0,1 0 0 0 0,9 5 0 0 0,-10-4 0 0 0,1 1 0 0 0,0 0 0 0 0,1 0 0 0 0,-1-1 0 0 0,1 0 0 0 0,0 0 0 0 0,0 0 0 0 0,9 1 0 0 0,-10-2 0 0 0,6 1 0 0 0,1 1 0 0 0,-1-2 0 0 0,1 0 0 0 0,20 1 0 0 0,55-6-6 0 0,43 1-76 0 0,-121 3 82 0 0,4-1 0 0 0,-1 1 0 0 0,0 0 0 0 0,0 1 0 0 0,0 1 0 0 0,0 0 0 0 0,-1 1 0 0 0,16 6 0 0 0,-23-8 0 0 0,1 0 0 0 0,-1 0 0 0 0,10 2 0 0 0,-10-3 0 0 0,-1 0 0 0 0,0 0 0 0 0,0 0 0 0 0,1 1 0 0 0,-1 0 0 0 0,7 3 0 0 0,-7-3 10 0 0,1 0 0 0 0,-1 0-1 0 0,1-1 1 0 0,0 0-1 0 0,0 0 1 0 0,-1-1 0 0 0,1 1-1 0 0,0-1 1 0 0,0 0-1 0 0,0 0 1 0 0,6-1 0 0 0,5 0 29 0 0,109-6 142 0 0,-17-1-181 0 0,33 4-184 0 0,-19 8 184 0 0,-85-2-1 0 0,-21-1 28 0 0,24-1 1 0 0,-17-3-23 0 0,22-6 0 0 0,-9 2-5 0 0,110-20 64 0 0,-99 18-23 0 0,-30 5-81 0 0,0 1 0 0 0,31-2-1 0 0,8 3 24 0 0,-27 1 18 0 0,55 3-1 0 0,-70-1 0 0 0,0 0 0 0 0,1-2 0 0 0,-1 1 0 0 0,22-5 0 0 0,-26 3 0 0 0,-5 2 0 0 0,-1 0 0 0 0,0 0 0 0 0,1 0 0 0 0,6 2 0 0 0,-5-2 0 0 0,-1 1 0 0 0,1-1 0 0 0,-1 1 0 0 0,8-2 0 0 0,109-3 0 0 0,-90 4 0 0 0,-19 1 0 0 0,0 0 0 0 0,0 1 0 0 0,15 4 0 0 0,22 3 0 0 0,-8-3 0 0 0,-28-3 0 0 0,1-1 0 0 0,-1-1 0 0 0,1 0 0 0 0,18-2 0 0 0,1-3 0 0 0,-12 1 0 0 0,30-1 0 0 0,30-2 13 0 0,0 0 38 0 0,-66 6-51 0 0,1 0 0 0 0,-1 2 0 0 0,28 5 0 0 0,-33-5 0 0 0,1-1 0 0 0,15 1-1 0 0,7 1 13 0 0,-8 0 14 0 0,39-2 0 0 0,6 1 39 0 0,-13-1-42 0 0,-41-1 3 0 0,-1 0 1 0 0,0 0-1 0 0,16 4 0 0 0,87 10 42 0 0,-109-13-72 0 0,57 3 4 0 0,-59-3 19 0 0,1-1 0 0 0,0 0 0 0 0,14-3 0 0 0,-5 1 36 0 0,4 1-41 0 0,-14 0-14 0 0,1 1 0 0 0,0-1-1 0 0,12-3 1 0 0,0-1 0 0 0,-1 1 0 0 0,1 1 0 0 0,0 1 0 0 0,27 1 0 0 0,-23-1 0 0 0,-19 1 0 0 0,-1 0 0 0 0,1 1 0 0 0,-1-1 0 0 0,11 2 0 0 0,10 2 0 0 0,-10-1 0 0 0,0 0 0 0 0,0 1 0 0 0,17 6 0 0 0,29 18 0 0 0,-57-25 10 0 0,1 1-1 0 0,1-1 0 0 0,-1 0 0 0 0,0-1 0 0 0,0 0 0 0 0,12 1 0 0 0,-9-2 6 0 0,1-2-1 0 0,0 1 0 0 0,0-1 0 0 0,-1-1 1 0 0,13-4-1 0 0,-8 2 11 0 0,22-4 0 0 0,88-9-25 0 0,-110 17 0 0 0,0 2 0 0 0,0-1 0 0 0,0 2 0 0 0,15 3 0 0 0,6 0 0 0 0,-21-4 0 0 0,6 1 0 0 0,-1 1 0 0 0,36 10 0 0 0,-42-10 7 0 0,-1-1-1 0 0,1 0 1 0 0,0-1-1 0 0,-1 0 0 0 0,1-1 1 0 0,0 0-1 0 0,0-1 1 0 0,-1-1-1 0 0,21-4 0 0 0,-12 1-6 0 0,-10 3 0 0 0,23-8 0 0 0,-17 4-2 0 0,1 0-1 0 0,27-4 1 0 0,-38 9-3 0 0,6-4-46 0 0,-10 4 29 0 0,-1 0 0 0 0,0 0 1 0 0,1 0-1 0 0,-1 1 0 0 0,1-1 0 0 0,4 0 0 0 0,16-4-203 0 0,-21 5 190 0 0,0 0 0 0 0,1 0 1 0 0,-1 0-1 0 0,0-1 0 0 0,0 1 0 0 0,0-1 0 0 0,3-1 1 0 0,9-1-148 0 0,-9 2-508 0 0,1 1 1 0 0,0-1-1 0 0,-1-1 1 0 0,6-1-1 0 0,-4 1-2214 0 0,7-1-2978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19:59:34.570"/>
    </inkml:context>
    <inkml:brush xml:id="br0">
      <inkml:brushProperty name="width" value="0.05" units="cm"/>
      <inkml:brushProperty name="height" value="0.05" units="cm"/>
      <inkml:brushProperty name="color" value="#E71224"/>
    </inkml:brush>
  </inkml:definitions>
  <inkml:trace contextRef="#ctx0" brushRef="#br0">509 1 5640 0 0,'0'0'1121'0'0,"-1"1"-714"0"0,-20 28 293 0 0,21-27-435 0 0,-1 0 1 0 0,1 0-1 0 0,0 0 1 0 0,0 0-1 0 0,0 0 1 0 0,0 0-1 0 0,0-1 1 0 0,0 1-1 0 0,0 0 1 0 0,1 0-1 0 0,-1 0 1 0 0,1 0-1 0 0,-1 0 1 0 0,1 0-1 0 0,1 1 1 0 0,4 6 277 0 0,-5-8-510 0 0,0 1-1 0 0,-1-1 1 0 0,2 0 0 0 0,-1 1 0 0 0,0-1-1 0 0,0 0 1 0 0,0 0 0 0 0,1 0 0 0 0,-1 0 0 0 0,0 0-1 0 0,1 0 1 0 0,2 2 0 0 0,10 6-7 0 0,-7-6 12 0 0,13 4-25 0 0,-17-6-14 0 0,1 1 1 0 0,-1-1 0 0 0,1 0 0 0 0,-1 0-1 0 0,1 0 1 0 0,-1-1 0 0 0,7 1 0 0 0,15-1 104 0 0,1 1 0 0 0,25 5 1 0 0,-45-6-51 0 0,-1 1 0 0 0,1-1 0 0 0,-1-1 0 0 0,8-1 0 0 0,10 0 73 0 0,75-5-317 0 0,-89 8 190 0 0,0 0 0 0 0,0 1 0 0 0,-1 1 0 0 0,1-1 0 0 0,-1 1 0 0 0,13 6 0 0 0,-15-6 0 0 0,34 21 0 0 0,-27-17 26 0 0,4 2 131 0 0,21 14 1 0 0,-28-15-98 0 0,-9-7-45 0 0,1 1 0 0 0,0 0-1 0 0,0-1 1 0 0,0 0 0 0 0,0 0 0 0 0,0 1 0 0 0,0-1 0 0 0,0 0-1 0 0,0-1 1 0 0,0 1 0 0 0,1 0 0 0 0,-1 0 0 0 0,0-1-1 0 0,1 0 1 0 0,-1 1 0 0 0,4-1 0 0 0,6-1 5 0 0,0-1 1 0 0,0 0-1 0 0,1-1 1 0 0,-2 0 0 0 0,18-7-1 0 0,-11 4 9 0 0,-1-1 59 0 0,-14 5-82 0 0,0 1 0 0 0,0 0-1 0 0,0 0 1 0 0,0 0 0 0 0,0 0 0 0 0,0 0-1 0 0,0 0 1 0 0,0 1 0 0 0,0 0-1 0 0,0 0 1 0 0,0 0 0 0 0,5 0 0 0 0,-3 1-6 0 0,0-1 1 0 0,0 1-1 0 0,0-1 1 0 0,8-1-1 0 0,-9 0-11 0 0,0 1 0 0 0,0 0 0 0 0,0 0 0 0 0,0 0 0 0 0,1 0 0 0 0,-1 1 0 0 0,0 0 1 0 0,4 1-1 0 0,-1 0 11 0 0,0-1 0 0 0,0 1 0 0 0,0-1 0 0 0,9 0 0 0 0,-15-1 0 0 0,-1 0 0 0 0,1 0 0 0 0,0 0 0 0 0,-1 0 0 0 0,1 0 0 0 0,0 0 0 0 0,-1 0 0 0 0,1 0 0 0 0,0 0 0 0 0,-1 0 0 0 0,1 0 0 0 0,0 0 0 0 0,-1 0 0 0 0,1 1 0 0 0,0-1 0 0 0,-1 0 0 0 0,1 0 0 0 0,-1 1 0 0 0,1-1 0 0 0,0 0 0 0 0,-1 1 0 0 0,1-1 0 0 0,-1 1 0 0 0,1-1 0 0 0,0 1 0 0 0,1 1 0 0 0,4 1 23 0 0,0 0-1 0 0,1-1 1 0 0,0 0 0 0 0,-1 0 0 0 0,11 0 0 0 0,-5 1 0 0 0,-1-3-22 0 0,0 1 1 0 0,0-2-1 0 0,0 1 0 0 0,0-1 1 0 0,0-1-1 0 0,0 0 1 0 0,11-4-1 0 0,-1 1 41 0 0,8-2-32 0 0,-22 4-10 0 0,0 1 0 0 0,1 0 0 0 0,-1 1 0 0 0,0-1 0 0 0,1 2 0 0 0,-1-1 0 0 0,1 1 0 0 0,-1 0 0 0 0,1 0 0 0 0,10 3 1 0 0,-5-1 34 0 0,23 3 0 0 0,-26-4-20 0 0,0 0 0 0 0,0 1-1 0 0,0 0 1 0 0,12 4 0 0 0,-14-3 36 0 0,1-2 0 0 0,-1 1 1 0 0,1-1-1 0 0,0 0 1 0 0,16-1-1 0 0,-21 0-11 0 0,130-3 220 0 0,-109 2-273 0 0,-16 0 84 0 0,1 1 1 0 0,0 0-1 0 0,0 1 0 0 0,19 3 1 0 0,-8 0-132 0 0,0 0 1 0 0,1-2 0 0 0,-1 0 0 0 0,28-2-1 0 0,-36 0 85 0 0,-2-1-19 0 0,0 0 0 0 0,20-5 0 0 0,10-1 130 0 0,34 2-2 0 0,-63 5-102 0 0,-1-1 1 0 0,1-1-1 0 0,12-3 1 0 0,-13 2-12 0 0,1 1 1 0 0,-1 1-1 0 0,13-1 1 0 0,1 1-45 0 0,-12 0-26 0 0,-1 1 1 0 0,23 3 0 0 0,31 4 48 0 0,-21-4 0 0 0,-36-2 0 0 0,0-1 0 0 0,0-1 0 0 0,16-2 0 0 0,16-1 0 0 0,-29 3 0 0 0,1 0 0 0 0,0-1 0 0 0,15-4 0 0 0,-4 0 0 0 0,-6 1 0 0 0,34-13 0 0 0,-11 2 0 0 0,10-2-30 0 0,40-12-20 0 0,-83 28 50 0 0,0 1 0 0 0,0 0 0 0 0,14 0 0 0 0,13-1 0 0 0,-29 2 0 0 0,-1-1 0 0 0,1 1 0 0 0,-1 1 0 0 0,1-1 0 0 0,-1 1 0 0 0,9 2 0 0 0,6 1 0 0 0,55 11-2 0 0,-53-9 16 0 0,0-1-1 0 0,1-1 1 0 0,31 1 0 0 0,-15-2 65 0 0,-30-2-40 0 0,0 0 0 0 0,0 0 0 0 0,0-1 0 0 0,18-2 1 0 0,25-5 120 0 0,-32 5-119 0 0,-1 0-1 0 0,25-7 1 0 0,-20 3 40 0 0,39-4 0 0 0,-40 7-46 0 0,-11 1 17 0 0,23 2 0 0 0,-24 0 27 0 0,-1 0 0 0 0,21-2-1 0 0,-11-1 146 0 0,37 0 0 0 0,-37 3-129 0 0,-1-1 0 0 0,25-4-1 0 0,71-12-11 0 0,-94 14-33 0 0,-17 2-49 0 0,0 0-1 0 0,1 0 0 0 0,-1 1 1 0 0,0 0-1 0 0,0 0 0 0 0,1 0 0 0 0,-1 0 1 0 0,0 0-1 0 0,0 1 0 0 0,5 1 0 0 0,-6-1 9 0 0,0 0-1 0 0,1 0 1 0 0,-1-1-1 0 0,0 1 0 0 0,1-1 1 0 0,-1 0-1 0 0,0 0 1 0 0,1 0-1 0 0,-1 0 0 0 0,0-1 1 0 0,1 1-1 0 0,-1-1 0 0 0,4-1 1 0 0,-5 1 1 0 0,-1 0-7 0 0,-1 1 0 0 0,0 0 0 0 0,1 0-1 0 0,-1 0 1 0 0,1 0 0 0 0,-1-1 0 0 0,1 1 0 0 0,-1 0 0 0 0,0 0 0 0 0,1 0 0 0 0,-1 0-1 0 0,1 0 1 0 0,-1 0 0 0 0,1 0 0 0 0,-1 0 0 0 0,1 0 0 0 0,-1 0 0 0 0,1 1 0 0 0,-1-1 0 0 0,0 0-1 0 0,1 0 1 0 0,-1 0 0 0 0,1 0 0 0 0,-1 1 0 0 0,0-1 0 0 0,1 1 0 0 0,8 0 52 0 0,-7-1-46 0 0,1 0 1 0 0,-1 1-1 0 0,1-1 0 0 0,-1 1 0 0 0,0-1 0 0 0,1 1 0 0 0,-1 0 0 0 0,4 2 0 0 0,1-2 20 0 0,-1 1 0 0 0,1-1 0 0 0,0 0 0 0 0,0-1-1 0 0,-1 1 1 0 0,1-1 0 0 0,12-2 0 0 0,6 1 40 0 0,-1 1-30 0 0,0-1 0 0 0,47-9 0 0 0,-37 1-39 0 0,-25 6 0 0 0,0 1 0 0 0,0 0 0 0 0,0 0 0 0 0,19-1 0 0 0,-13 3 0 0 0,-11 0 0 0 0,1-1 0 0 0,-1 1 0 0 0,1 0 0 0 0,0 1 0 0 0,-1-1 0 0 0,1 1 0 0 0,-1 0 0 0 0,1 0 0 0 0,-1 0 0 0 0,8 4 0 0 0,20 7 0 0 0,-19-8 0 0 0,-5-2 11 0 0,0 0 0 0 0,0-1 0 0 0,14 1 0 0 0,12 2 84 0 0,-5-1-57 0 0,-1 0 0 0 0,42-2 0 0 0,-50-1-35 0 0,7-1-3 0 0,-10 1 0 0 0,-1 0 0 0 0,1 1 0 0 0,23 4 0 0 0,-33-4-18 0 0,1-1-1 0 0,-1 1 1 0 0,11-1-1 0 0,-11-1 20 0 0,0 1-1 0 0,0 0 1 0 0,0 1-1 0 0,8 1 0 0 0,-13-2 0 0 0,-1 1 0 0 0,1-1 0 0 0,0 0 0 0 0,-1 0 0 0 0,1 0 0 0 0,-1 0 0 0 0,1-1 0 0 0,-1 1 0 0 0,1 0 0 0 0,1-1 0 0 0,14-1 0 0 0,-2 5 24 0 0,1-1 0 0 0,28 0 0 0 0,-22-2 21 0 0,-5-1-39 0 0,-1 1 1 0 0,29 5-1 0 0,-28-4-6 0 0,-14-1 0 0 0,0 0 0 0 0,0 0 0 0 0,0 0 0 0 0,0 1 0 0 0,0-1 0 0 0,5 3 0 0 0,28 4 0 0 0,0 1 0 0 0,-30-6 10 0 0,1 1-1 0 0,0-1 0 0 0,-1-1 1 0 0,1 1-1 0 0,0-1 0 0 0,0-1 1 0 0,12 1-1 0 0,-17-1-4 0 0,-1 0-1 0 0,1 0 1 0 0,-1 1-1 0 0,1-1 1 0 0,-1 0 0 0 0,1 1-1 0 0,-1-1 1 0 0,0 1-1 0 0,1-1 1 0 0,-1 1-1 0 0,1 1 1 0 0,11 3-7 0 0,-8-4 2 0 0,5 1 0 0 0,0-1 0 0 0,0 0 0 0 0,18 0 0 0 0,27-1 0 0 0,-40-1 0 0 0,26 3 0 0 0,-5-1 0 0 0,32 4 0 0 0,-53-4 0 0 0,0 0 0 0 0,22 5 0 0 0,-10 1 0 0 0,17 2 0 0 0,125-2 0 0 0,-145-8 0 0 0,-20 0 0 0 0,1 1 0 0 0,0 0 0 0 0,0 0 0 0 0,-1 0 0 0 0,1 0 0 0 0,9 2 0 0 0,-2 1 0 0 0,1 0 0 0 0,-1-2 0 0 0,19 1 0 0 0,12 2 0 0 0,-25 0 0 0 0,32 10 0 0 0,-38-9 0 0 0,1-1 0 0 0,0-1 0 0 0,-1 0 0 0 0,1-1 0 0 0,17 1 0 0 0,-22-3 0 0 0,2 1 0 0 0,0-1 0 0 0,0-1 0 0 0,0 0 0 0 0,0 0 0 0 0,13-4 0 0 0,-10 1 0 0 0,0 1 0 0 0,23-2 0 0 0,13-3 0 0 0,-36 5 0 0 0,1 1 0 0 0,-1 0 0 0 0,0 0 0 0 0,1 1 0 0 0,-1 1 0 0 0,23 2 0 0 0,54 1 0 0 0,-58 0 0 0 0,-22-3 0 0 0,1 1 0 0 0,-1 0 0 0 0,15 4 0 0 0,-15-4 0 0 0,-1 1 0 0 0,1-1 0 0 0,0 0 0 0 0,-1-1 0 0 0,12-1 0 0 0,6 0 0 0 0,101-7 0 0 0,-4 4 0 0 0,-107 4-11 0 0,7 0 49 0 0,37 4-1 0 0,-42-3-37 0 0,7 3 0 0 0,-20-3 0 0 0,0 0 0 0 0,0-1 0 0 0,0 0 0 0 0,9 0 0 0 0,9 0 0 0 0,-13 1 0 0 0,1-1 0 0 0,-1-1 0 0 0,14-2 0 0 0,18-1 0 0 0,-23 3 0 0 0,0-1 0 0 0,0-1 0 0 0,-1 0 0 0 0,32-11 0 0 0,-39 11 0 0 0,-1 1 0 0 0,13-1 0 0 0,13-2 0 0 0,-2-2 0 0 0,-1 2 0 0 0,1 1 0 0 0,36 1 0 0 0,-22 8-74 0 0,-27-2 76 0 0,5 5-2 0 0,-22-6 0 0 0,0 0 0 0 0,0-1 0 0 0,1 0 0 0 0,5 1 0 0 0,23 5 0 0 0,-26-5 0 0 0,0 0 0 0 0,0 0 0 0 0,12 0 0 0 0,-11-2 0 0 0,0 1 0 0 0,16 4 0 0 0,-20-3 0 0 0,1-1 0 0 0,0 0 0 0 0,0 0 0 0 0,1-1 0 0 0,-1 1 0 0 0,0-1 0 0 0,9-1 0 0 0,66-12 4 0 0,21-4-98 0 0,-89 14 72 0 0,-1 2 1 0 0,0-1 0 0 0,1 1-1 0 0,0 1 1 0 0,12 1 0 0 0,-9-1 15 0 0,-1 0 1 0 0,0-1-1 0 0,19-5 1 0 0,-16 3 13 0 0,32-1 0 0 0,-24 3-106 0 0,-8 1 87 0 0,-1 0-1 0 0,1 1 1 0 0,18 3-1 0 0,-14-1 12 0 0,10 2 0 0 0,-11 1 0 0 0,1-1 0 0 0,-1-2 0 0 0,1 0 0 0 0,43-1 0 0 0,-43 0 0 0 0,-17-2 0 0 0,-1 1 0 0 0,1-1 0 0 0,-1 0 0 0 0,1 0 0 0 0,-1-1 0 0 0,10-1 0 0 0,11-4 23 0 0,1 1 0 0 0,29-2-1 0 0,29-6-26 0 0,-51 8 4 0 0,-25 5 0 0 0,-1-1 0 0 0,1-1 0 0 0,9-2 0 0 0,10-3-1 0 0,0 1-1 0 0,50-4 0 0 0,-21 3-57 0 0,-32 4 59 0 0,1 2 0 0 0,46 4 0 0 0,-7-1 0 0 0,233-5 0 0 0,-276 2 0 0 0,24-4 0 0 0,-25 2 0 0 0,24 0 0 0 0,-18 3 16 0 0,-1-1 0 0 0,0-2 0 0 0,46-10 0 0 0,-54 10-7 0 0,-1 1-1 0 0,0 0 0 0 0,18 0 1 0 0,3 1 32 0 0,100-1-19 0 0,-5 0 73 0 0,-29-2-31 0 0,-82 3-45 0 0,0 0 0 0 0,0 1-1 0 0,30 5 1 0 0,-33-3-15 0 0,1-2-1 0 0,19 0 1 0 0,-6-1-26 0 0,12-4 22 0 0,-40 5 0 0 0,-1 0 0 0 0,0-1 0 0 0,0 1 0 0 0,1-1 0 0 0,5-2 0 0 0,-7 2 0 0 0,0 1 0 0 0,0-1 0 0 0,0 0 0 0 0,1 1 0 0 0,-1 0 0 0 0,0-1 0 0 0,0 1 0 0 0,1 0 0 0 0,-1 0 0 0 0,0 0 0 0 0,0 0 0 0 0,0 1 0 0 0,4 0 0 0 0,1 0 0 0 0,0 0 0 0 0,1 0 0 0 0,-1 0 0 0 0,0-1 0 0 0,0 0 0 0 0,11-2 0 0 0,14 0 0 0 0,-8 2 0 0 0,94-4 0 0 0,-56 7 0 0 0,-50-3 0 0 0,0 0 0 0 0,-1 0 0 0 0,1 1 0 0 0,19 5 0 0 0,11 0 0 0 0,-14-5 0 0 0,-21-1 0 0 0,0 1 0 0 0,0-1 0 0 0,0 1 0 0 0,1 0 0 0 0,6 2 0 0 0,46 13 138 0 0,-39-13-49 0 0,-17-3-88 0 0,0 1 0 0 0,-1-1 0 0 0,1 1 0 0 0,0 0-1 0 0,-1 0 1 0 0,1 0 0 0 0,5 3 0 0 0,-4-3-8 0 0,0 1 1 0 0,0-1-1 0 0,0-1 1 0 0,0 1-1 0 0,1-1 1 0 0,-1 1-1 0 0,0-1 1 0 0,0-1-1 0 0,1 1 1 0 0,4-2 0 0 0,15 0 3 0 0,16 3 3 0 0,31-2 0 0 0,62 2 0 0 0,-54 1 0 0 0,44-9 0 0 0,-118 7 0 0 0,1-1 0 0 0,-1 2 0 0 0,0-1 0 0 0,7 2 0 0 0,-7-1 0 0 0,1-1 0 0 0,-1 1 0 0 0,13-2 0 0 0,25-3 0 0 0,-21 2 0 0 0,39-8 0 0 0,-47 8 0 0 0,-1 0 0 0 0,27-1 0 0 0,14-1 0 0 0,-46 2 9 0 0,1 1 0 0 0,-1 0-1 0 0,0 1 1 0 0,1 0-1 0 0,-1 0 1 0 0,11 3-1 0 0,-12-2 11 0 0,-1-1 1 0 0,1 1-1 0 0,12-1 0 0 0,-15-1-2 0 0,1 1 0 0 0,-1 0 0 0 0,0 0 0 0 0,1 1 0 0 0,-1-1 1 0 0,1 1-1 0 0,-1 0 0 0 0,7 3 0 0 0,-7-2 0 0 0,-1-1-1 0 0,1 0 1 0 0,0 0-1 0 0,0 0 1 0 0,0 0-1 0 0,8-1 1 0 0,13 2-16 0 0,-14 1-1 0 0,-3-2 0 0 0,0 1 0 0 0,15-1 0 0 0,1-1 256 0 0,-60-4-16 0 0,28 4-236 0 0,-11 0-31 0 0,-33 4 0 0 0,45-4-1 0 0,-1 0 0 0 0,1 0 0 0 0,0-1 0 0 0,-1 1 1 0 0,-9-4-1 0 0,-3 1 13 0 0,-89-11-59 0 0,101 13 63 0 0,0 1 0 0 0,0-1 0 0 0,0 2 1 0 0,-9 0-1 0 0,8 0 11 0 0,-1 0 0 0 0,-13-1 0 0 0,2-1-39 0 0,0 0 0 0 0,-31 3 0 0 0,31-1-6 0 0,0-1-1 0 0,-28-4 1 0 0,-20-1-59 0 0,16 4 93 0 0,-47 1 11 0 0,-109 9-168 0 0,23-5 168 0 0,137-4 0 0 0,25 0 0 0 0,-15-1 0 0 0,-70 9 0 0 0,100-7 0 0 0,0 0 0 0 0,0-1 0 0 0,1-1 0 0 0,-11 0 0 0 0,-13-2 0 0 0,-44 4 0 0 0,-136-5 0 0 0,34 2 123 0 0,96 3-116 0 0,32-3-84 0 0,27 1 99 0 0,1 1 1 0 0,-35 3-1 0 0,-14 2-61 0 0,8-1 14 0 0,26-2 46 0 0,-67-2 0 0 0,36-2 1 0 0,20 1-62 0 0,-31 1 0 0 0,58 1 40 0 0,-24-3 0 0 0,24 0 0 0 0,-25 2 0 0 0,-20 4 0 0 0,-103-8 0 0 0,48 0 0 0 0,27 7 0 0 0,-22-7 0 0 0,10 1 0 0 0,44 1 28 0 0,23 2-10 0 0,-37-7 0 0 0,-7-2 14 0 0,-125 3 0 0 0,157 9-29 0 0,30-2 28 0 0,-30 0-1 0 0,-160-19-30 0 0,150 17 0 0 0,41 1 5 0 0,-26-2 1 0 0,20 0 26 0 0,-44 2-1 0 0,25 1 23 0 0,-57 6-54 0 0,68-4 0 0 0,-7 4 0 0 0,29-5 0 0 0,0 0 0 0 0,-21 1 0 0 0,-18 0 59 0 0,34-1-29 0 0,-1-2 0 0 0,-29-1-1 0 0,39 1-13 0 0,0 0 0 0 0,0 0-1 0 0,0 0 1 0 0,-12 4 0 0 0,12-3-6 0 0,0 0 1 0 0,0 0 0 0 0,0 0 0 0 0,-11-1-1 0 0,-6-2 53 0 0,-43 3-1 0 0,18 0-43 0 0,24-2-19 0 0,18 0 0 0 0,-1 1 0 0 0,0 0 0 0 0,-11 2 0 0 0,-8 0 0 0 0,-55-2 0 0 0,32-2 0 0 0,-23 6 0 0 0,68-4 0 0 0,0 0 0 0 0,-1 0 0 0 0,-9-2 0 0 0,-5 0 0 0 0,-14 4 0 0 0,-56 10 0 0 0,20-2 0 0 0,60-10 9 0 0,0 0-1 0 0,-14-1 1 0 0,16 0-1 0 0,0 0 0 0 0,0 1 0 0 0,1 0 1 0 0,-1 0-1 0 0,-15 3 0 0 0,7 0-13 0 0,-1 0 0 0 0,1-2-1 0 0,-1 0 1 0 0,0-1 0 0 0,1-1-1 0 0,-28-4 1 0 0,-37-1 7 0 0,-34-2-2 0 0,-23 15 0 0 0,115-6 33 0 0,-26-2-1 0 0,4-1-33 0 0,27 3 1 0 0,1 0 0 0 0,-24 5 0 0 0,24-3 0 0 0,10-2 0 0 0,-1-1 0 0 0,1 0 0 0 0,0-1 0 0 0,-1 0 0 0 0,1 0 0 0 0,0 0 0 0 0,-1-1 0 0 0,-9-4 0 0 0,8 3 0 0 0,0 1 0 0 0,-1-1 0 0 0,1 2 0 0 0,-16-2 0 0 0,-16 1 60 0 0,26 1-46 0 0,0 1 1 0 0,0 0-1 0 0,-15 2 1 0 0,-11 0-73 0 0,33-3 59 0 0,0 1-1 0 0,0 1 1 0 0,0-1 0 0 0,0 2 0 0 0,-14 2-1 0 0,15-2 0 0 0,0 0 0 0 0,0-1 0 0 0,0 0 0 0 0,-10 0 0 0 0,8-1 0 0 0,1 1 0 0 0,0 0 0 0 0,-11 2 0 0 0,7 0 0 0 0,0-1 0 0 0,-17 1 0 0 0,-7 1 0 0 0,20-3 0 0 0,0 0 0 0 0,1-1 0 0 0,-29-3 0 0 0,-7 0 0 0 0,30 2 0 0 0,-29-5 0 0 0,35 3 0 0 0,0 2 0 0 0,0-1 0 0 0,-25 2 0 0 0,-9 5 0 0 0,47-5 0 0 0,-1 0 0 0 0,0 0 0 0 0,1 0 0 0 0,-1 0 0 0 0,0 0 0 0 0,1 0 0 0 0,-5-2 0 0 0,5 1 0 0 0,-1 1 0 0 0,0-1 0 0 0,0 1 0 0 0,1 0 0 0 0,-1 0 0 0 0,0 0 0 0 0,-3 1 0 0 0,-49 1 1 0 0,39-2-5 0 0,0 1 1 0 0,-21 4-1 0 0,11-2-13 0 0,0 0 1 0 0,-51-1 0 0 0,49-3 11 0 0,-186 1 5 0 0,195 1 0 0 0,0 1 0 0 0,-36 7 0 0 0,44-7 0 0 0,0-1 0 0 0,-15 0 0 0 0,-16 2 0 0 0,32-1 0 0 0,-1-1 0 0 0,1 0 0 0 0,-1-1 0 0 0,1 0 0 0 0,-17-2 0 0 0,20 1 0 0 0,0 1 0 0 0,0-1 0 0 0,-1 2 0 0 0,-10 1 0 0 0,-11 0 0 0 0,-8-6 0 0 0,34 4 0 0 0,0-1 0 0 0,0 1 0 0 0,-1-1 0 0 0,1 0 0 0 0,0 0 0 0 0,-4-1 0 0 0,4 1 0 0 0,0 0 0 0 0,0 0 0 0 0,0 0 0 0 0,0 0 0 0 0,-1 1 0 0 0,-3-1 0 0 0,-29 0 0 0 0,5 1 0 0 0,-50 5 0 0 0,71-5 0 0 0,0 1 0 0 0,0-1 0 0 0,-16-3 0 0 0,-13 1 0 0 0,-44-4-13 0 0,-2 0-91 0 0,-129-2-95 0 0,190 9 144 0 0,-42 5 0 0 0,36-2 6 0 0,16-3 46 0 0,-25 6 1 0 0,23-3 2 0 0,0-1 0 0 0,-32 2 0 0 0,3 0 0 0 0,38-5 20 0 0,0 0-1 0 0,0 0 1 0 0,-1 0-1 0 0,-8-2 1 0 0,-10 0 146 0 0,-34-3-252 0 0,-1-7 4 0 0,-94-6 10 0 0,148 17 72 0 0,0 1 0 0 0,0 1 0 0 0,1-1 0 0 0,-1 1 0 0 0,-10 3 0 0 0,9-2 0 0 0,0-1 0 0 0,0 1 0 0 0,-8-1 0 0 0,-113 6 0 0 0,88-7 0 0 0,32-1 0 0 0,0 1 0 0 0,0 0 0 0 0,0 1 0 0 0,0 0 0 0 0,-11 3 0 0 0,6-1 0 0 0,0-1 0 0 0,1 0 0 0 0,-1-1 0 0 0,0-1 0 0 0,-26-2 0 0 0,-3 0 0 0 0,29 2-17 0 0,1-2-1 0 0,-22-4 1 0 0,22 3 10 0 0,-1 1 1 0 0,-23-1-1 0 0,-25 7-9 0 0,54-3-11 0 0,0 0-1 0 0,-1 0 1 0 0,-11 4-1 0 0,-19 2-22 0 0,-50 7 50 0 0,40-5 11 0 0,-14 0 16 0 0,-106 0-1 0 0,136-9-14 0 0,5-1-31 0 0,0 1 0 0 0,0 2 0 0 0,-48 9 0 0 0,62-9 19 0 0,-24 2 0 0 0,6-2 0 0 0,28-1 0 0 0,-11 1 0 0 0,-1-1 0 0 0,1 0 0 0 0,-21-2 0 0 0,11 2 0 0 0,20-1 2 0 0,-1 0 0 0 0,0 0 1 0 0,0 0-1 0 0,-7-1 0 0 0,8 0 13 0 0,0 1-1 0 0,0-1 1 0 0,0 1-1 0 0,0 1 1 0 0,-10 0-1 0 0,9 0 12 0 0,-1 0 1 0 0,1 0-1 0 0,-11-2 0 0 0,-120-14-13 0 0,136 15-13 0 0,-3-1-1 0 0,0 1-1 0 0,1-1 1 0 0,-1 1-1 0 0,0 0 1 0 0,1 0-1 0 0,-1 0 1 0 0,0 0 0 0 0,1 1-1 0 0,-5 1 1 0 0,5-2-14 0 0,-1 1 1 0 0,0-1 0 0 0,1 1-1 0 0,-1-1 1 0 0,0 0 0 0 0,-6-1-1 0 0,-16 0-22 0 0,10 2 37 0 0,-1-1 0 0 0,-23-3 0 0 0,-12 0 0 0 0,-4 0 0 0 0,34 2 0 0 0,-33 0 0 0 0,-5 2 0 0 0,44-2 0 0 0,-1 1 0 0 0,1 1 0 0 0,-31 5 0 0 0,33-3-16 0 0,0 0 0 0 0,-1-1 0 0 0,-21 0 0 0 0,10 2 16 0 0,23-3 0 0 0,-1 0 0 0 0,0 0 0 0 0,0-1 0 0 0,0 0 0 0 0,-7 0 0 0 0,-93-2 0 0 0,75 2 0 0 0,-177 7 0 0 0,52-14 0 0 0,135 6 14 0 0,1-1 1 0 0,-1-1-1 0 0,1 0 0 0 0,-25-9 0 0 0,36 10-21 0 0,-39-7 7 0 0,-25-15 0 0 0,60 22 1 0 0,1 0 0 0 0,-1 1 0 0 0,-17 0 0 0 0,-11-1-58 0 0,-29-3 45 0 0,41 4 13 0 0,-33-5-1 0 0,46 4 0 0 0,-23-1 0 0 0,26 3 0 0 0,0 0 0 0 0,1-1 0 0 0,-19-4 0 0 0,22 3-1 0 0,2 0 0 0 0,-1 1-1 0 0,0-1 0 0 0,0 1 0 0 0,1 1 0 0 0,-9-1 0 0 0,13 1-59 0 0,3 0-39 0 0,0 0 82 0 0,0 0-1 0 0,0 0 0 0 0,0 1 1 0 0,0-1-1 0 0,0 1 0 0 0,0-1 1 0 0,0 1-1 0 0,0 0 1 0 0,-1 0-1 0 0,1-1 0 0 0,0 1 1 0 0,3 3-1 0 0,6 2 6 0 0,2-2-2 0 0,0-1-1 0 0,0 0 1 0 0,23 3-1 0 0,14 2 18 0 0,-10-2-2 0 0,-32-6 0 0 0,-1 1 0 0 0,1 0 0 0 0,0 0 0 0 0,0 1 0 0 0,-1 0 0 0 0,14 5 0 0 0,-12-2-13 0 0,1-2-1 0 0,0 1 0 0 0,14 2 1 0 0,7 2-5 0 0,70 31 18 0 0,-69-25 0 0 0,1-1 0 0 0,1-2 0 0 0,57 12 0 0 0,-53-17 0 0 0,62 0 0 0 0,-43-1 19 0 0,-44-3-7 0 0,0 0-1 0 0,0-1 0 0 0,1-1 0 0 0,18-1 0 0 0,-12-1 16 0 0,32 1 1 0 0,5 0-19 0 0,-34 0 19 0 0,40 3-1 0 0,-5 1-29 0 0,34-6 2 0 0,-19 9 64 0 0,-43-5-64 0 0,46 9 0 0 0,-14-2 0 0 0,-15-6 0 0 0,-30-2 0 0 0,27 4 0 0 0,-27-3 1 0 0,1 1-1 0 0,0-2 0 0 0,19-2 0 0 0,12 0-78 0 0,-38 1 56 0 0,-1 0-1 0 0,16-4 1 0 0,11-1-31 0 0,34-6 42 0 0,10 0 11 0 0,13 0 0 0 0,-39 7 0 0 0,32-1 0 0 0,-85 6 0 0 0,38 0 0 0 0,-1-1 0 0 0,0-1 0 0 0,41-10 0 0 0,-63 10 0 0 0,24-2 0 0 0,-27 3 0 0 0,-1 0 0 0 0,0-1 0 0 0,18-4 0 0 0,-18 2 0 0 0,113-31 0 0 0,-46 19 0 0 0,-8 0 54 0 0,21 4-44 0 0,-50 6 15 0 0,0 1-1 0 0,83 3 0 0 0,-76 3-33 0 0,18-3 6 0 0,-33 0 37 0 0,54 5-1 0 0,-83-3-33 0 0,0 0 0 0 0,0-1 0 0 0,-1 1 0 0 0,1-1 0 0 0,0 0 0 0 0,-1-1 0 0 0,1 0 0 0 0,6-2 0 0 0,-5 1 0 0 0,1 0 0 0 0,-1 1 0 0 0,12-1 0 0 0,132-18 0 0 0,-132 19 0 0 0,-1 0 0 0 0,28 1 0 0 0,6-1 0 0 0,-42 2 0 0 0,1 1 0 0 0,17 2 0 0 0,12 0 0 0 0,-22-2 0 0 0,27 5 0 0 0,-2 0 0 0 0,-32-5 0 0 0,0 1 0 0 0,14 5 0 0 0,17 3 0 0 0,61 5 0 0 0,-89-13 0 0 0,0-1 0 0 0,14-1 0 0 0,20 1 0 0 0,-5 5 0 0 0,-29-3 0 0 0,1-1 0 0 0,-1-1 0 0 0,1 0 0 0 0,-1-1 0 0 0,16-1 0 0 0,-16-1 0 0 0,1 1 0 0 0,0 0 0 0 0,0 2 0 0 0,19 2 0 0 0,57 14 0 0 0,7 1 0 0 0,-31-13 12 0 0,-15 0 63 0 0,0-1 0 0 0,66-5-1 0 0,-42 0-78 0 0,-23 0 4 0 0,-20 0 0 0 0,1 1 0 0 0,43 7 0 0 0,11 4 0 0 0,101 36 0 0 0,-123-34 0 0 0,-48-9 0 0 0,30 3 0 0 0,-15-2 0 0 0,-1-2 0 0 0,-20-3 0 0 0,23 5 0 0 0,-22-3 0 0 0,0 0 0 0 0,0-1 0 0 0,17-1 0 0 0,9 1 0 0 0,-11 0 0 0 0,48-7 0 0 0,6 0 0 0 0,-59 5 0 0 0,28-5 0 0 0,0 0 0 0 0,-7 1 40 0 0,-30 2-28 0 0,26 0 0 0 0,17 3-6 0 0,69 9-1 0 0,30 5 59 0 0,-77-12 5 0 0,20 1 291 0 0,-85-3-369 0 0,0 0 0 0 0,0-1 0 0 0,25-5 0 0 0,1 1-155 0 0,-20 1 177 0 0,-1 0-1 0 0,32-10 0 0 0,-7 1 15 0 0,130-38 73 0 0,-162 48-77 0 0,1 1-1 0 0,-1 1 0 0 0,0 0 0 0 0,16 0 0 0 0,15 0-175 0 0,9-2 67 0 0,43-5 90 0 0,-26 2-4 0 0,5 0 0 0 0,14-3 0 0 0,-69 7 0 0 0,-1 0 0 0 0,21 1 0 0 0,15-1 0 0 0,143-11 246 0 0,-124 7-209 0 0,1 0 12 0 0,-32 4 19 0 0,77-14-1 0 0,-88 11-67 0 0,-10 2 19 0 0,0 2-1 0 0,33 2 1 0 0,15-1-22 0 0,33-4 57 0 0,-59 4-44 0 0,-32 1 3 0 0,-1-1 1 0 0,1 0-1 0 0,12-2 1 0 0,15-2-11 0 0,0 3 1 0 0,59 3-1 0 0,-11 1-3 0 0,-43-3 4 0 0,111 4 68 0 0,-34-1 52 0 0,-88-3-128 0 0,-6-1 38 0 0,26 3 0 0 0,-13 4-34 0 0,-29-3 0 0 0,0-2 0 0 0,0 1 0 0 0,1-1 0 0 0,-1-1 0 0 0,21-1 0 0 0,-26 1 0 0 0,0 0 0 0 0,1 0 0 0 0,-1 1 0 0 0,1-1 0 0 0,-1 1 0 0 0,0 0 0 0 0,7 3 0 0 0,11 1 0 0 0,93 9 192 0 0,-53-8-10 0 0,28-1-74 0 0,-28-2-110 0 0,-25-1 2 0 0,-25-2 0 0 0,0 0 0 0 0,0 1 0 0 0,14 3 0 0 0,-18-2 0 0 0,0-1 0 0 0,1 0 0 0 0,-1-1 0 0 0,0 0 0 0 0,1 0 0 0 0,14-3 0 0 0,-8 2 0 0 0,-1 1 0 0 0,1 0 0 0 0,26 4 0 0 0,-11-1 0 0 0,36-3 0 0 0,9 5 0 0 0,-66-5 0 0 0,1 1 0 0 0,0-2 0 0 0,12-1 0 0 0,-12 1 0 0 0,0 0 0 0 0,18 2 0 0 0,62 2 0 0 0,10 1 0 0 0,-93-3 0 0 0,0-1 0 0 0,-1-1 0 0 0,10 0 0 0 0,11-2 0 0 0,146 3 0 0 0,-144-2 0 0 0,-23 1 0 0 0,0 0 0 0 0,0 1 0 0 0,0 0 0 0 0,11 1 0 0 0,-10-1 0 0 0,0 0 0 0 0,1 0 0 0 0,-1 0 0 0 0,12-3 0 0 0,-12 2 0 0 0,1 0 0 0 0,-1 0 0 0 0,0 1 0 0 0,0 0 0 0 0,13 2 0 0 0,-8-1 0 0 0,1 0 0 0 0,-1-1 0 0 0,16-1 0 0 0,22 0 0 0 0,3 2 0 0 0,-34-1 0 0 0,23 3 0 0 0,-34-3 0 0 0,1 0 0 0 0,-1 0 0 0 0,1-1 0 0 0,12-2 0 0 0,24-2 0 0 0,-28 4 0 0 0,0 0 0 0 0,30-9 0 0 0,-30 6 0 0 0,0 1 0 0 0,32-2 0 0 0,-26 4 0 0 0,-14 1 0 0 0,-1 0 0 0 0,1 0 0 0 0,9 2 0 0 0,-7-1 0 0 0,0 0 0 0 0,0-1 0 0 0,0 0 0 0 0,15-2 0 0 0,-15 2-12 0 0,0 0 0 0 0,17 2 0 0 0,7 0-32 0 0,-14-2 49 0 0,81 4 44 0 0,-52-2-38 0 0,-38-2-11 0 0,0 0 0 0 0,1 1 0 0 0,15 4-1 0 0,-22-4 1 0 0,0-1 0 0 0,0 1 0 0 0,0-1 0 0 0,0 0 0 0 0,1-1 0 0 0,12-2 0 0 0,6 0 0 0 0,-4 1-10 0 0,59-3 84 0 0,-10 0-74 0 0,-49 3 0 0 0,64-3 0 0 0,2 5 0 0 0,-53 1 0 0 0,-20 0 0 0 0,-1-1 0 0 0,19-1 0 0 0,-26 0 24 0 0,0 1 0 0 0,0 0 0 0 0,-1 0 0 0 0,12 3 0 0 0,-4-1 48 0 0,72 12-8 0 0,-52-15-64 0 0,-11-1 0 0 0,80-7-64 0 0,-97 10 64 0 0,1-1 0 0 0,-1 0 0 0 0,1-1 0 0 0,-1 0 0 0 0,1 0 0 0 0,-1 0 0 0 0,0-1 0 0 0,1 0 0 0 0,-1 0 0 0 0,0 0 0 0 0,9-6 0 0 0,-13 6 0 0 0,1 2 0 0 0,9 0 0 0 0,-2-2-52 0 0,-6 1 690 0 0,-4 2-657 0 0,-1-1 0 0 0,1 1 1 0 0,-1 0-1 0 0,1-1 1 0 0,-1 1-1 0 0,1 0 0 0 0,0-1 1 0 0,-1 1-1 0 0,1 0 1 0 0,0-1-1 0 0,0 1 0 0 0,-1 0 1 0 0,1-1-1 0 0,0 1 1 0 0,0 0-1 0 0,0 0 0 0 0,0-1 1 0 0,0 1-1 0 0,0 0 1 0 0,0 0-1 0 0,1 1 0 0 0,-1 4-13 0 0,0-5-126 0 0,-9-4-6017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19:59:40.158"/>
    </inkml:context>
    <inkml:brush xml:id="br0">
      <inkml:brushProperty name="width" value="0.05" units="cm"/>
      <inkml:brushProperty name="height" value="0.05" units="cm"/>
      <inkml:brushProperty name="color" value="#E71224"/>
    </inkml:brush>
  </inkml:definitions>
  <inkml:trace contextRef="#ctx0" brushRef="#br0">112 71 7920 0 0,'0'0'593'0'0,"8"-12"-370"0"0,-4-11 761 0 0,-3 22-444 0 0,-6-5 10 0 0,-6-4 704 0 0,9 9-478 0 0,2 1-729 0 0,0-1 1 0 0,0 1 0 0 0,0-1 0 0 0,0 1 0 0 0,0-1 0 0 0,0 0-1 0 0,-1 1 1 0 0,1-1 0 0 0,0 1 0 0 0,0-1 0 0 0,-1 1 0 0 0,1-1-1 0 0,0 1 1 0 0,-1-1 0 0 0,0 0 0 0 0,-1-3 574 0 0,9 2-360 0 0,65 1-253 0 0,-27-1-126 0 0,83 9 0 0 0,-74-2 117 0 0,-34-4 0 0 0,0 1 0 0 0,29 6 0 0 0,75 31 93 0 0,-107-33 47 0 0,34 7 0 0 0,-15-4 55 0 0,-25-6-147 0 0,0-1 0 0 0,0 0 0 0 0,0 0 0 0 0,1-1 0 0 0,-1-1 0 0 0,1 0 0 0 0,12-1 0 0 0,-18 1-7 0 0,0 0 1 0 0,1 0 0 0 0,-1 1 0 0 0,0-1-1 0 0,10 4 1 0 0,-8-2 27 0 0,0-1 1 0 0,0 1-1 0 0,8-1 1 0 0,8 0 6 0 0,42 6 0 0 0,-56-7-98 0 0,-1 1 0 0 0,1-1 0 0 0,-1-1 0 0 0,19-3 0 0 0,-1 1-108 0 0,0 0 31 0 0,-11 1 120 0 0,0 0-1 0 0,1 2 0 0 0,32 2 0 0 0,88 10 435 0 0,-56-7-452 0 0,28 10 61 0 0,-45-9-68 0 0,81 4 181 0 0,24-6 441 0 0,94-11 332 0 0,-221 6-896 0 0,-21 1 5 0 0,37-4 1 0 0,-41 2-56 0 0,1 2-1 0 0,-1-1 1 0 0,35 6 0 0 0,-33-3-5 0 0,-1-1 1 0 0,1 0 0 0 0,25-3-1 0 0,-5-1 18 0 0,0 2 1 0 0,39 4-1 0 0,-41-1 8 0 0,1-2 1 0 0,48-5-1 0 0,302-75 466 0 0,-370 77-458 0 0,-1 0 1 0 0,32 0-1 0 0,-18 1-5 0 0,-14 2-1 0 0,26 2-1 0 0,1 0 34 0 0,23 4-7 0 0,3 0 32 0 0,-14-4-57 0 0,-34 0-3 0 0,0-2 0 0 0,-1 0 0 0 0,28-4 0 0 0,-26 1-9 0 0,-1 1 1 0 0,27 2-1 0 0,-24 0 2 0 0,34-4 0 0 0,-25 1 8 0 0,53 2-1 0 0,-42 2-23 0 0,43 6 42 0 0,1 1-13 0 0,-68-7 49 0 0,36 6 0 0 0,-37-3 117 0 0,34 0-1 0 0,71 1-90 0 0,68-13 200 0 0,-78-1-306 0 0,1 14 64 0 0,-110-5-61 0 0,0 1-1 0 0,0 0 1 0 0,-1 0 0 0 0,10 4-1 0 0,-10-4 8 0 0,1 1 1 0 0,-1-1-1 0 0,1 0 0 0 0,9 1 0 0 0,146 5 1 0 0,-80-9 53 0 0,-45 3-46 0 0,1-1 0 0 0,41-5-1 0 0,-66 4-17 0 0,0 1 0 0 0,23 2 0 0 0,5 0 0 0 0,12 0 6 0 0,60 8-1 0 0,-105-10 11 0 0,0 1 0 0 0,0-1 1 0 0,12-2-1 0 0,-13 2-5 0 0,0-1 0 0 0,0 1 0 0 0,0 0 0 0 0,0 0 0 0 0,9 2 0 0 0,11 2 25 0 0,0-1 0 0 0,0-1 0 0 0,37-2 0 0 0,-21-1-34 0 0,-16 0-2 0 0,40-8 0 0 0,1 0 0 0 0,-26 4 0 0 0,-25 3 0 0 0,-1 1 0 0 0,0 0 0 0 0,23 1 0 0 0,-32 1 0 0 0,1-1 0 0 0,-1-1 0 0 0,10 0 0 0 0,7-2 0 0 0,4 3 0 0 0,-5 0 0 0 0,0 0 0 0 0,24 4 0 0 0,-4-2 0 0 0,-7-1 0 0 0,13 4 0 0 0,-46-5 0 0 0,1 0 0 0 0,0 0 0 0 0,0 0 0 0 0,0 0 0 0 0,0 0 0 0 0,5-2 0 0 0,12 0 0 0 0,-10 2 0 0 0,0 0 0 0 0,-1-1 0 0 0,1 0 0 0 0,18-5 0 0 0,-20 5 0 0 0,-1 0 0 0 0,0 0 0 0 0,15 0 0 0 0,18-2 0 0 0,-8-5 0 0 0,-20 4 0 0 0,0 1 0 0 0,0 1 0 0 0,23-2 0 0 0,-13 3 0 0 0,18 1 0 0 0,-31 1 4 0 0,0-1 0 0 0,14-2 0 0 0,-15 1 9 0 0,1 1 0 0 0,0 0 0 0 0,10 0 0 0 0,28 8-1 0 0,-25-4 6 0 0,1 0-1 0 0,27-1 0 0 0,30-7-17 0 0,-52 8 0 0 0,-24-3 0 0 0,1-1 0 0 0,-1 1 0 0 0,0 0 0 0 0,1-1 0 0 0,-1 0 0 0 0,0 0 0 0 0,1 0 0 0 0,-1-1 0 0 0,6-1 0 0 0,11-2 0 0 0,0 1 0 0 0,0 0 0 0 0,1 2 0 0 0,28 0 0 0 0,-35 1 0 0 0,-1 1 0 0 0,1 1 0 0 0,26 5 0 0 0,-27-3 0 0 0,0-2 0 0 0,26 2 0 0 0,-26-3 0 0 0,25 4 0 0 0,-25-3 0 0 0,26 2 0 0 0,196 7 64 0 0,-207-9-36 0 0,-23-2-22 0 0,1 0 0 0 0,0 1 0 0 0,-1-1 0 0 0,1 2 0 0 0,7 1 0 0 0,-10-2-6 0 0,0 0 0 0 0,1-1 0 0 0,-1 1 0 0 0,0-1 0 0 0,1 0 0 0 0,-1 0 0 0 0,9-2 0 0 0,16 1 0 0 0,-16 2 2 0 0,-9-1 3 0 0,0 0 1 0 0,0 0-1 0 0,0 1 0 0 0,0-1 0 0 0,0 1 0 0 0,0 0 0 0 0,-1 0 0 0 0,1 0 1 0 0,5 3-1 0 0,-9-3-3 0 0,1-1 1 0 0,0 1-1 0 0,0-1 1 0 0,0 1-1 0 0,0-1 0 0 0,0 1 1 0 0,0-1-1 0 0,0 1 1 0 0,0-1-1 0 0,0 0 1 0 0,0 0-1 0 0,0 1 1 0 0,0-1-1 0 0,0 0 1 0 0,0 0-1 0 0,0 0 1 0 0,0 0-1 0 0,0 0 0 0 0,0-1 1 0 0,0 1-1 0 0,1 0 1 0 0,-1 0-1 0 0,0-1 1 0 0,0 1-1 0 0,1-1 1 0 0,6-1 7 0 0,-3 9-10 0 0,-5 3 0 0 0,-1-8 0 0 0,0 1 0 0 0,0-1 0 0 0,0 0 0 0 0,0 0 0 0 0,0 0 0 0 0,0 0 0 0 0,-1 0 0 0 0,1 0 0 0 0,-1-1 0 0 0,0 1 0 0 0,1 0 0 0 0,-1-1 0 0 0,0 1 0 0 0,-2 0 0 0 0,-32 19 0 0 0,24-15 0 0 0,5-3 12 0 0,0 1-1 0 0,-1-2 0 0 0,0 1 0 0 0,1-1 1 0 0,-1 0-1 0 0,-16 1 0 0 0,-51-2-24 0 0,46-1 19 0 0,-119-11-130 0 0,60 3 104 0 0,25 4 23 0 0,-88-4-90 0 0,92 7 31 0 0,-47 1-8 0 0,-265 24 52 0 0,282-25 12 0 0,-17 2 0 0 0,-93 7 0 0 0,63-4 0 0 0,24-4 0 0 0,1 0 0 0 0,-63 7 0 0 0,40-5 0 0 0,-3 1 0 0 0,-194 23 0 0 0,213-22 14 0 0,22-3 47 0 0,41 0 24 0 0,-87-10 1 0 0,-13-2-76 0 0,17 4-10 0 0,-19-2 0 0 0,131 7 0 0 0,-44 3 0 0 0,-7-1 0 0 0,56-1 0 0 0,-1 1 0 0 0,1 1 0 0 0,0 1 0 0 0,-1 0 0 0 0,-38 11 0 0 0,-19 3 0 0 0,-149 9 0 0 0,202-23 0 0 0,-10-1 7 0 0,-35-3-1 0 0,0 0 45 0 0,5-2 3 0 0,38 2-45 0 0,-30 1 0 0 0,-66-4-9 0 0,22 4 0 0 0,55 2 0 0 0,-68 3 0 0 0,0 4 0 0 0,37-6 0 0 0,-27 1 0 0 0,51-4-10 0 0,33 2-8 0 0,1-1 0 0 0,-37-6 0 0 0,44 4 18 0 0,6 0 0 0 0,0 0 0 0 0,-1 1 0 0 0,1 0 0 0 0,-1 1 0 0 0,1-1 0 0 0,-1 1 0 0 0,-13 3 0 0 0,2-1 0 0 0,0 0 0 0 0,-1-1 0 0 0,-35-2 0 0 0,5-1 0 0 0,2 0 27 0 0,-69-12-1 0 0,-14-2-91 0 0,52 9-3 0 0,-37 0-6 0 0,0-2 16 0 0,0 1 62 0 0,22 1-4 0 0,32 2 0 0 0,-10-5 0 0 0,49 6 0 0 0,-43-1 0 0 0,55 4 0 0 0,1-1 0 0 0,-1 1 0 0 0,1-2 0 0 0,-1 1 0 0 0,-11-6 0 0 0,12 5 0 0 0,-1-1 0 0 0,0 2 0 0 0,-18-3 0 0 0,-1 2 0 0 0,2-1 0 0 0,-49-14 0 0 0,-13-1 0 0 0,50 10-14 0 0,0 3 0 0 0,0 1-1 0 0,0 1 1 0 0,-50 3-1 0 0,67 3-9 0 0,0 0-1 0 0,-30 7 0 0 0,-26 3 27 0 0,-23 3-12 0 0,85-13 42 0 0,-1 0 0 0 0,1 1 0 0 0,-17 6 0 0 0,12-2 3 0 0,-1-2 1 0 0,0 0-1 0 0,-37 2 1 0 0,-73-4 25 0 0,109-3-62 0 0,-124-3 1 0 0,148 3-5 0 0,-4 1 15 0 0,3-1-15 0 0,1-1 0 0 0,-1 1 0 0 0,1 0 1 0 0,-1-1-1 0 0,1 1 0 0 0,-1-1 1 0 0,1 1-1 0 0,-1 0 0 0 0,1-1 0 0 0,0 1 1 0 0,-1-1-1 0 0,1 1 0 0 0,0-1 1 0 0,-1 0-1 0 0,1 1 0 0 0,-1-1 0 0 0,1-1-83 0 0,13 7-747 0 0,1 2 757 0 0,19-6 67 0 0,-24-1 8 0 0,0 0 1 0 0,-1 0-1 0 0,13 4 1 0 0,-12-3-19 0 0,-1-1 1 0 0,1 1 0 0 0,-1-2-1 0 0,1 1 1 0 0,14-3 0 0 0,9 0-8 0 0,121-6-31 0 0,189-4-26 0 0,-80-3 85 0 0,-82 2 0 0 0,-42 7 102 0 0,-9-2 40 0 0,0-1-26 0 0,99 17-116 0 0,-94 3 55 0 0,66 5 274 0 0,6-3-329 0 0,-54-11 0 0 0,-1 0 0 0 0,-65 0 0 0 0,-45-1 0 0 0,0 1 0 0 0,55 9 0 0 0,-65-5 11 0 0,30 7 42 0 0,-4 4-53 0 0,149 38 0 0 0,-64-31 4 0 0,-71-14 56 0 0,-36-5-60 0 0,61-2 0 0 0,11 0 0 0 0,-92 0 0 0 0,0-2 0 0 0,0 0 0 0 0,0 0 0 0 0,0-2 0 0 0,26-5 0 0 0,-34 6 4 0 0,0 0 0 0 0,0 1 0 0 0,0-1-1 0 0,0 2 1 0 0,0-1 0 0 0,10 2 0 0 0,22 2 44 0 0,-20-3-18 0 0,36 6 0 0 0,4 2-110 0 0,204-2 65 0 0,-231-9 15 0 0,44-7 0 0 0,0-1 0 0 0,-57 8 0 0 0,0-2 0 0 0,30-9 0 0 0,11-2 0 0 0,-9 5 22 0 0,1 3-1 0 0,66-1 0 0 0,0 1-21 0 0,-78 6 1 0 0,110 4 9 0 0,-91-1 50 0 0,77-9 1 0 0,58-16-62 0 0,40-3-2 0 0,-202 25 16 0 0,50 6 0 0 0,-20 0 36 0 0,24 5 20 0 0,-12-1-13 0 0,-18 0-15 0 0,-37-5-29 0 0,23 2-1 0 0,43 1 28 0 0,39 3 50 0 0,55-22 272 0 0,-126 8-107 0 0,81 1-645 0 0,-29 6 453 0 0,-22 1 255 0 0,-56-5-483 0 0,0 3 0 0 0,52 8-1 0 0,-64-8 167 0 0,1 0 0 0 0,20 0 0 0 0,-21-2 0 0 0,0 1 0 0 0,25 5 0 0 0,-8 1 0 0 0,0-2 0 0 0,0-1 0 0 0,56-1 0 0 0,-54-1 0 0 0,52 9 0 0 0,11 1 0 0 0,-65-9 0 0 0,39 9 0 0 0,-44-7 0 0 0,-1 0 0 0 0,41 1 0 0 0,-28-4 0 0 0,-29-1 0 0 0,1 0 0 0 0,-1-1 0 0 0,14-1 0 0 0,-14 1-1 0 0,-1-1-1 0 0,14 3 0 0 0,-17-2-192 0 0,0 1 0 0 0,0-1-1 0 0,0 0 1 0 0,1 0 0 0 0,-1-1 0 0 0,0 1 0 0 0,0-2-1 0 0,7-1 1 0 0,-6-2-4646 0 0,-5-6-1590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19:59:44.780"/>
    </inkml:context>
    <inkml:brush xml:id="br0">
      <inkml:brushProperty name="width" value="0.05" units="cm"/>
      <inkml:brushProperty name="height" value="0.05" units="cm"/>
      <inkml:brushProperty name="color" value="#E71224"/>
    </inkml:brush>
  </inkml:definitions>
  <inkml:trace contextRef="#ctx0" brushRef="#br0">8 100 5760 0 0,'0'0'281'0'0,"4"8"11"0"0,-4-8-289 0 0,1 2 2 0 0,-1 1-1 0 0,1-1 1 0 0,0 1-1 0 0,0-1 1 0 0,0 0-1 0 0,0 0 1 0 0,0 0 0 0 0,3 4-1 0 0,-2-4 12 0 0,0 0 1 0 0,-1-1 0 0 0,1 0 0 0 0,-1 1 0 0 0,1-1 0 0 0,-1 0 0 0 0,1 0 0 0 0,0 0 1 0 0,0 0-1 0 0,0 0 0 0 0,-1 0 0 0 0,1 0 0 0 0,0 0 0 0 0,0-1 0 0 0,0 1 0 0 0,0-1 0 0 0,0 0 0 0 0,0 0 1 0 0,0 1-1 0 0,1-1 0 0 0,2-1 0 0 0,4 0-17 0 0,-7 1 0 0 0,0 0 0 0 0,0 0 0 0 0,0-1 0 0 0,0 1 0 0 0,0 0 0 0 0,0-1 0 0 0,0 0 0 0 0,0 1 0 0 0,3-3 0 0 0,-3 2 2 0 0,0 0 0 0 0,0 1 0 0 0,0-1 1 0 0,0 0-1 0 0,0 1 0 0 0,0-1 0 0 0,0 1 0 0 0,4-1 1 0 0,-4 1 36 0 0,0 0 1 0 0,0 0-1 0 0,0-1 1 0 0,0 1 0 0 0,0-1-1 0 0,0 1 1 0 0,0-1-1 0 0,4-2 1 0 0,-4 2 53 0 0,1 0 0 0 0,0 0 0 0 0,0 0 0 0 0,0 0 0 0 0,5-1 0 0 0,9-3 565 0 0,14-2 183 0 0,-12 2-370 0 0,-8 3-258 0 0,0 0 1 0 0,1 1-1 0 0,12-1 1 0 0,24-3 317 0 0,-11 2-27 0 0,-30 3-416 0 0,1-1 1 0 0,0 1 0 0 0,9-3 0 0 0,-4 0-29 0 0,1 1 0 0 0,23-1 0 0 0,14-1-126 0 0,-9-1 485 0 0,1 1 0 0 0,77 4-1 0 0,-47 1 498 0 0,144-1-52 0 0,-132-7-690 0 0,-65 6-117 0 0,29-6 0 0 0,-12 2 1 0 0,57-7 170 0 0,-66 8-143 0 0,-17 2-20 0 0,0 1 0 0 0,12 0 0 0 0,59-1 166 0 0,-36 0-170 0 0,-1 2-1 0 0,70 8 1 0 0,3 3-50 0 0,-54-6-11 0 0,27-4 112 0 0,-52-1-62 0 0,20-2 149 0 0,44 3-1 0 0,-38 1-23 0 0,-42-2-104 0 0,0 1 1 0 0,27 4 0 0 0,96 15 110 0 0,-81-10 64 0 0,129 4 0 0 0,33-14-118 0 0,-203 1-64 0 0,40 7 0 0 0,-22-2-56 0 0,78 14-8 0 0,-84-18 155 0 0,1-1-1 0 0,0-1 0 0 0,37-7 1 0 0,-13 2 17 0 0,-46 3-123 0 0,1 0 0 0 0,16-6 0 0 0,12-2-26 0 0,-42 10-23 0 0,53-10 0 0 0,107-4 0 0 0,-149 14 0 0 0,2 0 0 0 0,-1 0 0 0 0,0 1 0 0 0,1 0 0 0 0,17 5 0 0 0,-17-3 0 0 0,27 3 0 0 0,-24-4 0 0 0,0-1 32 0 0,29-1-1 0 0,-18 0 30 0 0,-15-1-11 0 0,0-1-1 0 0,-1 0 0 0 0,1 0 0 0 0,15-6 0 0 0,-11 3 81 0 0,23-3 0 0 0,-23 4-40 0 0,0 0 1 0 0,0-2 0 0 0,30-12-1 0 0,-32 15-79 0 0,-14 3 42 0 0,-2 1-13 0 0,0-1-42 0 0,0 1-1 0 0,0-1 1 0 0,0 1-1 0 0,0-1 1 0 0,0 1-1 0 0,0-1 1 0 0,0 1-1 0 0,0-1 1 0 0,0 1-1 0 0,0-1 1 0 0,0 1-1 0 0,0-1 1 0 0,0 1-1 0 0,0-1 0 0 0,-1 1 1 0 0,1-1-1 0 0,0 1 1 0 0,0-1-1 0 0,0 1 1 0 0,-1-1-1 0 0,0 1 1 0 0,-2 3-59 0 0,3-2 64 0 0,-1-1 0 0 0,0 1-1 0 0,0-1 1 0 0,0 1-1 0 0,0-1 1 0 0,0 1-1 0 0,0-1 1 0 0,0 0 0 0 0,0 1-1 0 0,-2 0 1 0 0,-1 2 31 0 0,2-2 19 0 0,-1 0-45 0 0,0-1 0 0 0,0 0-1 0 0,0 0 1 0 0,-1 0 0 0 0,1-1-1 0 0,0 1 1 0 0,0-1 0 0 0,0 0 0 0 0,-1 1-1 0 0,1-1 1 0 0,0-1 0 0 0,0 1-1 0 0,0 0 1 0 0,-1-1 0 0 0,1 0-1 0 0,0 0 1 0 0,0 0 0 0 0,0 0-1 0 0,0 0 1 0 0,0-1 0 0 0,-3-1-1 0 0,-14-5 16 0 0,-58-20-67 0 0,58 21 16 0 0,6 2-5 0 0,0 1-1 0 0,0 1 0 0 0,-20-2 0 0 0,7 1 7 0 0,-31 0-62 0 0,24 1 44 0 0,23 3 12 0 0,0 0-1 0 0,-19 2 0 0 0,4 1-25 0 0,-126 14 45 0 0,139-16 12 0 0,-32 8 2 0 0,-15 1 0 0 0,22-7 1 0 0,-67 7 9 0 0,9-1 42 0 0,66-7-51 0 0,-123 0-42 0 0,84-3 18 0 0,-45-5 23 0 0,-1 0 0 0 0,33 2-25 0 0,52 2-37 0 0,-1 1 0 0 0,-49 4 1 0 0,46 1 47 0 0,-48 8-39 0 0,-6 1-90 0 0,35-6 67 0 0,-59 5-100 0 0,89-9 161 0 0,0-1-1 0 0,0-2 1 0 0,-40-2-1 0 0,-70-17 27 0 0,58 7 40 0 0,-58-12-51 0 0,85 17 7 0 0,28 3-28 0 0,-1 0 0 0 0,0 2 1 0 0,1 0-1 0 0,-1 2 1 0 0,-38 3-1 0 0,-56 9-107 0 0,100-10 117 0 0,-11 2-21 0 0,-36 10 0 0 0,-46 11-22 0 0,59-14 44 0 0,15-4 0 0 0,-1-2-1 0 0,1-1 0 0 0,-1-2 1 0 0,-58-3-1 0 0,-51-9 0 0 0,-23 7-124 0 0,109 3 206 0 0,55 0-71 0 0,-1 0 0 0 0,0-1 0 0 0,0 1 0 0 0,1-1 0 0 0,-8-2 0 0 0,6 1 0 0 0,0 1 0 0 0,-1 0 0 0 0,1 0 0 0 0,0 0 0 0 0,-1 0 0 0 0,-5 1 0 0 0,6-1 0 0 0,1 0 0 0 0,0 0 0 0 0,0 0 0 0 0,0-1 0 0 0,1 0 0 0 0,-1 1 0 0 0,0-2 0 0 0,1 1 0 0 0,-5-3 0 0 0,-12-7 0 0 0,-15-4 0 0 0,17 11-61 0 0,12 3 36 0 0,0 0 0 0 0,-1 0 0 0 0,1 1 0 0 0,0 0 0 0 0,-1 0 0 0 0,1 1 0 0 0,-1 0 0 0 0,1 0 0 0 0,-1 0 0 0 0,1 1 0 0 0,0 0 0 0 0,-8 2 0 0 0,-4 4-29 0 0,9-5 54 0 0,9-2 2 0 0,-2 0 6 0 0,-1 0 0 0 0,1 1 1 0 0,0-1-1 0 0,0 1 0 0 0,-1-1 1 0 0,1 1-1 0 0,0 0 0 0 0,-4 2 1 0 0,-8 5-23 0 0,13-7-66 0 0,2-1-91 0 0,17 5 145 0 0,0-2-1 0 0,36 4 0 0 0,-21-4 23 0 0,-12-1-163 0 0,27-2 0 0 0,-33 0 135 0 0,0 0 0 0 0,0 0-1 0 0,1 2 1 0 0,15 3-1 0 0,-12-2 33 0 0,1 0 0 0 0,31 0 0 0 0,-3 0 0 0 0,86 12 111 0 0,-110-12 10 0 0,85 10 71 0 0,21 7-132 0 0,49 1 328 0 0,-93-21-242 0 0,-38 0-121 0 0,-10-2 24 0 0,1-2 0 0 0,38-9-1 0 0,49-4-5 0 0,-58 11-46 0 0,34 0-58 0 0,-54 8 61 0 0,54 9 0 0 0,-62-5 0 0 0,1-2 0 0 0,53-1 0 0 0,-82-3 0 0 0,127-11 0 0 0,-53 0 0 0 0,-2 2 0 0 0,-40 4 0 0 0,24-4 0 0 0,-32 3 32 0 0,43 0 0 0 0,100 6-32 0 0,-81 12 0 0 0,-17-2 0 0 0,-58-5 3 0 0,1-2 0 0 0,0-1 0 0 0,30-1 0 0 0,2-5 137 0 0,98-18-1 0 0,-123 14-90 0 0,75-12 19 0 0,-84 17-64 0 0,-3 0 9 0 0,-1 1-1 0 0,1 1 0 0 0,19 1 1 0 0,-20 1-9 0 0,37 3 71 0 0,78 16 0 0 0,-54-8-75 0 0,-66-10 0 0 0,0 0 0 0 0,1-1 0 0 0,0-1 0 0 0,14 0 0 0 0,-3-1 0 0 0,-6 0 0 0 0,27-4 0 0 0,-9 0 0 0 0,-22 3 20 0 0,12-1-38 0 0,41 2 0 0 0,-60 1 63 0 0,-1 0 0 0 0,0 1 0 0 0,1 0 0 0 0,-1 1 0 0 0,1 0 1 0 0,-1 0-1 0 0,0 1 0 0 0,0-1 0 0 0,0 1 0 0 0,8 6 0 0 0,-15-9-38 0 0,1 1-1 0 0,0-1 0 0 0,-1 1 0 0 0,1 0 0 0 0,0-1 0 0 0,0 0 0 0 0,-1 1 0 0 0,1-1 0 0 0,0 1 1 0 0,0-1-1 0 0,0 0 0 0 0,-1 0 0 0 0,1 1 0 0 0,0-1 0 0 0,0 0 0 0 0,0 0 0 0 0,0 0 0 0 0,1 0 1 0 0,4 1-25 0 0,25 14 47 0 0,-29-14-25 0 0,0-1 0 0 0,1 1 0 0 0,-1 0 0 0 0,1-1 0 0 0,-1 1 0 0 0,1-1 0 0 0,-1 0 0 0 0,1 1 0 0 0,4-2 0 0 0,-1-1-4 0 0,-5 2 0 0 0,1 0 0 0 0,-1 0 0 0 0,0-1 0 0 0,0 1 0 0 0,0 0 0 0 0,0-1 0 0 0,0 1 0 0 0,0-1 0 0 0,0 1 0 0 0,0-1 0 0 0,0 1 0 0 0,-1-1 0 0 0,1 0 0 0 0,0 1 0 0 0,0-1 0 0 0,0-1 0 0 0,3-2 0 0 0,6-3 0 0 0,-9 6-11 0 0,0 1-1 0 0,-1-1 0 0 0,1 1 0 0 0,0-1 0 0 0,-1 0 0 0 0,1 1 1 0 0,0-1-1 0 0,-1 0 0 0 0,1 1 0 0 0,-1-1 0 0 0,1 0 0 0 0,-1 0 1 0 0,0 0-1 0 0,1 1 0 0 0,-1-1 0 0 0,0 0 0 0 0,1 0 1 0 0,-1 0-1 0 0,0 0 0 0 0,0-1 0 0 0,0 1-5 0 0,0 0-1 0 0,0 0 1 0 0,-1 1-1 0 0,1-1 1 0 0,0 0 0 0 0,-1 0-1 0 0,1 1 1 0 0,-1-1 0 0 0,1 0-1 0 0,-1 1 1 0 0,1-1-1 0 0,-1 0 1 0 0,1 1 0 0 0,-1-1-1 0 0,0 1 1 0 0,1-1-1 0 0,-1 1 1 0 0,0-1 0 0 0,-2-1-12 0 0,0 1 0 0 0,0 0 0 0 0,0-1 0 0 0,0 1-1 0 0,0 0 1 0 0,0 1 0 0 0,0-1 0 0 0,-6 0 0 0 0,-6 2 30 0 0,0 0 0 0 0,0 2 0 0 0,1 0-1 0 0,-1 1 1 0 0,-17 6 0 0 0,-31 8-70 0 0,6-9 445 0 0,-97 3 0 0 0,61-7-216 0 0,-187 9-160 0 0,-31 17-70 0 0,216-25 148 0 0,-3 0-14 0 0,51-3-72 0 0,-84-4 0 0 0,42-1-56 0 0,-70-8 64 0 0,37 1 0 0 0,-30-5-200 0 0,58 6 126 0 0,-57-2 174 0 0,-23 5 90 0 0,129 4-266 0 0,23 0-85 0 0,1 1 0 0 0,-24 2-1 0 0,-81 10-262 0 0,25 0 280 0 0,25-4 45 0 0,22-4 33 0 0,11-1 27 0 0,-54-2 0 0 0,45-2 42 0 0,-75-6 2 0 0,-6-1-74 0 0,-17 13 69 0 0,129-4 0 0 0,-24 4 0 0 0,9 0 0 0 0,12-2 0 0 0,0 2 0 0 0,-44 14 0 0 0,58-16 0 0 0,1-1 0 0 0,-1-1 0 0 0,-12 2 0 0 0,-8 0 11 0 0,23-3-5 0 0,0-1 0 0 0,1 0 0 0 0,-1 0 0 0 0,0 0 0 0 0,1-1 0 0 0,-1 0 0 0 0,1-1 0 0 0,-11-4-1 0 0,-46-19 59 0 0,-5-8-137 0 0,58 29 55 0 0,0 1 1 0 0,0 0-1 0 0,0 0 1 0 0,-1 1-1 0 0,0 1 0 0 0,1 0 1 0 0,-1 0-1 0 0,-22 0 0 0 0,7 1-7 0 0,19 0 0 0 0,-1 1 0 0 0,1-1-1 0 0,0 2 1 0 0,-12 0-1 0 0,-36 3-70 0 0,36-4 163 0 0,-5 0-42 0 0,21 0-6 0 0,0 0 0 0 0,0-1-1 0 0,0 1 1 0 0,0-1 0 0 0,0 0-1 0 0,-3-1 1 0 0,-25-7-26 0 0,28 9 23 0 0,0 0-1 0 0,0 0 0 0 0,0 0 1 0 0,0 0-1 0 0,0 1 0 0 0,0 0 0 0 0,0-1 1 0 0,0 1-1 0 0,0 0 0 0 0,0 1 0 0 0,-4 1 1 0 0,-5 2 3 0 0,11-4-13 0 0,-1 0 0 0 0,0 0 0 0 0,0 0-1 0 0,1 1 1 0 0,-1-1 0 0 0,0 1 0 0 0,1-1 0 0 0,0 1 0 0 0,-3 3-1 0 0,-8 8-203 0 0,6-8 95 0 0,5-4-21 0 0,-3 5-209 0 0,4-3-2325 0 0,3 3 1556 0 0,-2-4-8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19:59:51.388"/>
    </inkml:context>
    <inkml:brush xml:id="br0">
      <inkml:brushProperty name="width" value="0.05" units="cm"/>
      <inkml:brushProperty name="height" value="0.05" units="cm"/>
      <inkml:brushProperty name="color" value="#E71224"/>
    </inkml:brush>
  </inkml:definitions>
  <inkml:trace contextRef="#ctx0" brushRef="#br0">156 210 10624 0 0,'0'0'1181'0'0,"-5"-7"-889"0"0,1 5-225 0 0,0 1 0 0 0,0-1-1 0 0,0 1 1 0 0,0 0 0 0 0,-1 0 0 0 0,1 1 0 0 0,0-1-1 0 0,0 1 1 0 0,-6 0 0 0 0,6 0-68 0 0,1-1 43 0 0,0 1-1 0 0,-1 0 1 0 0,1 1-1 0 0,0-1 1 0 0,0 0 0 0 0,0 1-1 0 0,-6 1 1 0 0,-14 3 645 0 0,19-4-468 0 0,4-1-197 0 0,-1 0 0 0 0,0 0 0 0 0,0 0 0 0 0,0 1 0 0 0,1-1 0 0 0,-1 0 0 0 0,0 1 0 0 0,1-1 0 0 0,-1 0 0 0 0,0 1 0 0 0,1-1 0 0 0,-1 1 1 0 0,0-1-1 0 0,1 1 0 0 0,-1 0 0 0 0,1-1 0 0 0,-1 1 0 0 0,1 0 0 0 0,-1-1 0 0 0,1 1 0 0 0,-1 0 0 0 0,1-1 0 0 0,0 1 0 0 0,-1 1 0 0 0,-1 2-21 0 0,1 0 1 0 0,-1 0-1 0 0,1 0 0 0 0,0 1 1 0 0,0-1-1 0 0,0 0 0 0 0,0 8 0 0 0,1 35-65 0 0,1-21 44 0 0,-5 310-990 0 0,-3-224 603 0 0,0-3 357 0 0,7-102 129 0 0,1 0-1 0 0,-1-1 1 0 0,1 1 0 0 0,1 0 0 0 0,-1 0 0 0 0,1-1-1 0 0,0 1 1 0 0,1-1 0 0 0,0 1 0 0 0,0-1-1 0 0,5 9 1 0 0,-7-14-57 0 0,0 0 0 0 0,0 0 0 0 0,0 0 0 0 0,1 0 0 0 0,-1 0 0 0 0,0 0 0 0 0,0 0 0 0 0,1 0 0 0 0,-1 0 0 0 0,0-1 0 0 0,1 1 0 0 0,-1 0 0 0 0,1-1 0 0 0,-1 1 0 0 0,1-1 0 0 0,-1 0 0 0 0,1 1 0 0 0,-1-1 0 0 0,1 0 0 0 0,-1 0 0 0 0,1 0 0 0 0,-1 0 0 0 0,1 0 0 0 0,-1 0 0 0 0,1-1 1 0 0,-1 1-1 0 0,1 0 0 0 0,-1-1 0 0 0,1 1 0 0 0,-1-1 0 0 0,0 0 0 0 0,1 1 0 0 0,-1-1 0 0 0,2-1 0 0 0,1 0 8 0 0,0-1 0 0 0,0 0 0 0 0,0 0 0 0 0,0 0 0 0 0,0 0 0 0 0,-1 0 0 0 0,0-1 0 0 0,0 0 0 0 0,5-6 0 0 0,0-4 44 0 0,-2-1 1 0 0,0 0 0 0 0,0 0-1 0 0,-1 0 1 0 0,-1 0-1 0 0,-1-1 1 0 0,0 1-1 0 0,1-21 1 0 0,-3 13 72 0 0,-1 1 0 0 0,-1-1 0 0 0,-1 0 0 0 0,-1 1 0 0 0,-7-26 0 0 0,-15-17 382 0 0,9 20-281 0 0,12 32-153 0 0,-1 0 0 0 0,1 0 0 0 0,-3-18 0 0 0,2 1 83 0 0,3 20-113 0 0,1 1 1 0 0,0-1 0 0 0,0 0 0 0 0,0 1 0 0 0,2-12-1 0 0,-1 14 1 0 0,1-1-1 0 0,-3-13 0 0 0,2 15-45 0 0,-1-1-1 0 0,1 1 0 0 0,0 0 1 0 0,1 0-1 0 0,1-9 0 0 0,6-29-19 0 0,-5 26 0 0 0,0 1 0 0 0,10-27 0 0 0,-12 41-7 0 0,0-1-25 0 0,1 0 0 0 0,-1 0-1 0 0,0 0 1 0 0,0 0 0 0 0,0 0 0 0 0,-1-1-1 0 0,1-7 1 0 0,0 11 0 0 0,1 0 0 0 0,0 0 1 0 0,0 1-1 0 0,0-1 0 0 0,0 0 0 0 0,0 1 0 0 0,0-1 0 0 0,4 1 0 0 0,0 0-5 0 0,0 1 0 0 0,1 1 0 0 0,-1-1-1 0 0,0 1 1 0 0,7 3 0 0 0,10 2-4 0 0,2-2 57 0 0,-1-1 0 0 0,1-1 0 0 0,0-1 0 0 0,38-2 0 0 0,102-17-35 0 0,-50 4-74 0 0,139-27 247 0 0,-80 10-92 0 0,-58 16-170 0 0,147 3 0 0 0,-224 13 131 0 0,46 8 0 0 0,-22-2 49 0 0,132 20 250 0 0,-147-21-216 0 0,-27-3-53 0 0,-1-2 1 0 0,1 0 0 0 0,35-1-1 0 0,-41-2-51 0 0,-1 1 0 0 0,1 1 0 0 0,15 3-1 0 0,27 0 56 0 0,-17-4 7 0 0,79 11 0 0 0,-91-8-64 0 0,0-1 0 0 0,29-2 0 0 0,-23-1 0 0 0,48-4 0 0 0,-49 2 0 0 0,134-20 0 0 0,-57 7 0 0 0,-100 15 0 0 0,-1 1 0 0 0,1 0 0 0 0,0 1 0 0 0,0 0 0 0 0,-1 0 0 0 0,1 1 0 0 0,-1 1 0 0 0,17 5 0 0 0,-20-7 0 0 0,-6-1 0 0 0,1-1 0 0 0,-1 1 0 0 0,0 0 0 0 0,1 0 0 0 0,-1 0 0 0 0,1 0 0 0 0,-1 0 0 0 0,1 0 0 0 0,-1 0 0 0 0,0 0 0 0 0,1 0 0 0 0,-1 0 0 0 0,1 0 0 0 0,-1 0 0 0 0,1 1 0 0 0,-1-1 0 0 0,0 0 0 0 0,1 0 0 0 0,-1 0 0 0 0,0 0 0 0 0,1 1 0 0 0,-1-1 0 0 0,1 0 0 0 0,-1 0 0 0 0,0 1 0 0 0,0-1 0 0 0,1 0 0 0 0,-1 1 0 0 0,0-1 0 0 0,1 0 0 0 0,-1 1 0 0 0,0-1 0 0 0,1 1 0 0 0,-1 1 0 0 0,4 1 0 0 0,-1-1 0 0 0,1 1 0 0 0,0-1 0 0 0,0 0 0 0 0,0 1 0 0 0,0-2 0 0 0,0 1 0 0 0,1 0 0 0 0,-1-1 0 0 0,0 0 0 0 0,9 1 0 0 0,21 1 0 0 0,-25-2 0 0 0,1 0 0 0 0,-1-1 0 0 0,19-1 0 0 0,42-10 0 0 0,-48 6 75 0 0,-21 5 42 0 0,-1 2-63 0 0,9 21-44 0 0,-7-20-17 0 0,1 1-1 0 0,0-1 0 0 0,1 0 0 0 0,-1 0 0 0 0,1 0 1 0 0,-1 0-1 0 0,8 3 0 0 0,1 2 6 0 0,-7-5 2 0 0,-4-2 0 0 0,0 0 0 0 0,1 0 0 0 0,-1 0 0 0 0,0 0 0 0 0,1 0 0 0 0,-1-1 0 0 0,1 1 0 0 0,0 0 0 0 0,2 0 0 0 0,4 2 0 0 0,-1 1 0 0 0,1 1 0 0 0,-1-1 0 0 0,0 1 0 0 0,0 0 0 0 0,5 7 0 0 0,0-2 55 0 0,-8-8-40 0 0,-1 1 0 0 0,0-1 1 0 0,-1 1-1 0 0,1 0 0 0 0,0 0 0 0 0,-1 0 0 0 0,3 4 0 0 0,0 0-23 0 0,-1-1-1 0 0,1 0 0 0 0,1 0 0 0 0,6 5 0 0 0,11 13-115 0 0,20 23 124 0 0,-33-32-23 0 0,-1 1-1 0 0,0 0 0 0 0,-2 1 0 0 0,9 22 1 0 0,5 12 67 0 0,10 28-34 0 0,3 5-30 0 0,-6-13-181 0 0,-14-39 185 0 0,-2-1-1 0 0,-1 2 1 0 0,-1 0-1 0 0,9 60 0 0 0,-18-88 17 0 0,-1-1 0 0 0,0 0 0 0 0,-1 1 0 0 0,0 6 0 0 0,-1 8 0 0 0,1-4-44 0 0,0 0 0 0 0,-7 30 0 0 0,4-35 31 0 0,3-9 13 0 0,1 0 1 0 0,-1 1-1 0 0,1-1 0 0 0,-1 0 0 0 0,1 0 0 0 0,0 1 0 0 0,-1-1 0 0 0,1 0 0 0 0,0 3 0 0 0,0-2 1 0 0,0-1 0 0 0,1 0-1 0 0,-1-1 0 0 0,0 1 1 0 0,0 0-1 0 0,0-1 1 0 0,0 1-1 0 0,0 0 1 0 0,0 0-1 0 0,0-1 0 0 0,-1 1 1 0 0,1 0-1 0 0,0-1 1 0 0,0 1-1 0 0,0 0 1 0 0,-1-1-1 0 0,1 1 0 0 0,0-1 1 0 0,-1 1-1 0 0,1-1 1 0 0,-1 1-1 0 0,1 0 1 0 0,-1 0-1 0 0,-1-1 43 0 0,1 0-42 0 0,1 0 1 0 0,0-1 0 0 0,-1 1 0 0 0,1 0-1 0 0,-1-1 1 0 0,1 1 0 0 0,0 0-1 0 0,-1 0 1 0 0,1 0 0 0 0,-1-1-1 0 0,1 1 1 0 0,-1 0 0 0 0,1 0-1 0 0,-1 0 1 0 0,1 0 0 0 0,-1 0 0 0 0,1 0-1 0 0,-1 0 1 0 0,1 0 0 0 0,-1 0-1 0 0,1 0 1 0 0,-1 0 0 0 0,1 0-1 0 0,-1 0 1 0 0,1 0 0 0 0,-1 1-1 0 0,1-1 1 0 0,0 0 0 0 0,-1 0 0 0 0,1 0-1 0 0,-1 1 1 0 0,-1 0 8 0 0,-1 0-9 0 0,-1-1 1 0 0,0 0-1 0 0,0 0 0 0 0,1 0 1 0 0,-1 0-1 0 0,0-1 0 0 0,-3 0 1 0 0,-14-2-3 0 0,-8 2 4 0 0,19 0-18 0 0,1 1-1 0 0,-1 0 1 0 0,1 0-1 0 0,-12 3 1 0 0,6-1 17 0 0,-1-1 0 0 0,1 0 0 0 0,0-1 1 0 0,-1-1-1 0 0,-23-4 0 0 0,-33-1-58 0 0,22 6 51 0 0,-83-12-1 0 0,100 9 9 0 0,-1 1 0 0 0,-57 4-1 0 0,13 1 54 0 0,36-2-56 0 0,-36-1 0 0 0,6-2 0 0 0,-16-1 0 0 0,-220-6 75 0 0,215 10-86 0 0,-89 8 11 0 0,59-1 0 0 0,6 3 0 0 0,-23 1 0 0 0,-13-4 0 0 0,-95-15 64 0 0,44 5-64 0 0,108 3 0 0 0,44 1 0 0 0,-96 16 0 0 0,94-14-5 0 0,9-1 76 0 0,33-2 12 0 0,-1-1 1 0 0,0-1 0 0 0,1 1 0 0 0,-24-6-1 0 0,-6 0 128 0 0,32 4-161 0 0,1 0-1 0 0,-1-1 0 0 0,1 0 1 0 0,0 0-1 0 0,-13-7 1 0 0,14 6-58 0 0,-26-8 224 0 0,-6-7-384 0 0,39 19 169 0 0,0-1-1 0 0,0 1 0 0 0,0 0 0 0 0,0 0 0 0 0,0-1 0 0 0,0 1 0 0 0,0 0 1 0 0,0-1-1 0 0,0 1 0 0 0,1-1 0 0 0,-1 1 0 0 0,0-1 0 0 0,0 0 1 0 0,0 1-1 0 0,0-2 0 0 0,-5 1-63 0 0,-1 2 51 0 0,3 2 23 0 0,2-2 32 0 0,-6 3-33 0 0,-1-1-10 0 0,6-2-11 0 0,0 1-1 0 0,0-1 0 0 0,0 1 0 0 0,0 0 1 0 0,0-1-1 0 0,1 1 0 0 0,-1 1 0 0 0,1-1 1 0 0,-1 0-1 0 0,1 1 0 0 0,0-1 1 0 0,-1 1-1 0 0,-2 4 0 0 0,-6 7-473 0 0,10-13 182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15:30.831"/>
    </inkml:context>
    <inkml:brush xml:id="br0">
      <inkml:brushProperty name="width" value="0.2" units="cm"/>
      <inkml:brushProperty name="height" value="0.2" units="cm"/>
      <inkml:brushProperty name="color" value="#0066CC"/>
    </inkml:brush>
  </inkml:definitions>
  <inkml:trace contextRef="#ctx0" brushRef="#br0">5 137 11432 0 0,'-4'-5'3230'0'0,"4"4"-3217"0"0,1-1-1 0 0,0 1 0 0 0,-1-1 1 0 0,1 1-1 0 0,0-1 1 0 0,0 1-1 0 0,0 0 0 0 0,0-1 1 0 0,0 1-1 0 0,0 0 1 0 0,1 0-1 0 0,1-2 1 0 0,2 0-20 0 0,0 1 0 0 0,1-1 0 0 0,-1 1 0 0 0,1 0 0 0 0,0 0 0 0 0,-1 1 0 0 0,12-2 0 0 0,43 0-68 0 0,-20 2 70 0 0,154-1 54 0 0,-103 3-2 0 0,83-9 345 0 0,200-24-248 0 0,-208 20-80 0 0,-76 8 1 0 0,102 7 1 0 0,-177-3-53 0 0,203 22-115 0 0,46 0 108 0 0,147-41 122 0 0,61-5-288 0 0,-246 38 713 0 0,-202-12-578 0 0,243 33-511 0 0,-40-7 961 0 0,48-35-364 0 0,-215 3 494 0 0,203-12-213 0 0,-130 4-342 0 0,-93 8 28 0 0,20-1 200 0 0,71 4-113 0 0,120 2-486 0 0,49-1 371 0 0,-127-3 0 0 0,104-13 232 0 0,-176 9-68 0 0,16-2-45 0 0,191-18 262 0 0,-94 23-317 0 0,62 2-352 0 0,-146 3 487 0 0,378-1-392 0 0,-18 33 171 0 0,-307-6 146 0 0,-67-7 80 0 0,-74-16-336 0 0,-1 2-1 0 0,0 2 0 0 0,53 16 1 0 0,-86-20-447 0 0,1-1 0 0 0,-1 1 0 0 0,0 1 0 0 0,12 7 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19:59:54.994"/>
    </inkml:context>
    <inkml:brush xml:id="br0">
      <inkml:brushProperty name="width" value="0.05" units="cm"/>
      <inkml:brushProperty name="height" value="0.05" units="cm"/>
      <inkml:brushProperty name="color" value="#E71224"/>
    </inkml:brush>
  </inkml:definitions>
  <inkml:trace contextRef="#ctx0" brushRef="#br0">2003 1 10208 0 0,'0'0'593'0'0,"-1"1"-486"0"0,-14 22 406 0 0,5-6 1034 0 0,9-15-221 0 0,1 1-916 0 0,0-2-367 0 0,0 0 0 0 0,1 1 0 0 0,-1-1 0 0 0,0 0 0 0 0,-1 1 0 0 0,1-1 0 0 0,0 0 0 0 0,0 1 0 0 0,-1-1 0 0 0,1 0 0 0 0,0 1 0 0 0,-1-1 0 0 0,-1 2 0 0 0,-4 6 11 0 0,-4 2-54 0 0,7-10 0 0 0,0 0 0 0 0,-18 14 20 0 0,-25 12 1 0 0,1 1 2 0 0,-39 28-23 0 0,34-25 0 0 0,33-22 0 0 0,-22 10 0 0 0,-6 2 0 0 0,-111 54 141 0 0,121-55 19 0 0,-21 11-121 0 0,39-23-80 0 0,1 0 0 0 0,0 2 0 0 0,1-1 0 0 0,-28 24 1 0 0,25-18 51 0 0,0-2 1 0 0,-26 15 0 0 0,-4 3 277 0 0,26-17-272 0 0,4-1-16 0 0,0 0 0 0 0,-23 21 0 0 0,13-7-1 0 0,-14 14-27 0 0,32-31-32 0 0,0-1 0 0 0,0 0 0 0 0,-1-1 0 0 0,-20 13 0 0 0,-9 6-35 0 0,-28 32 94 0 0,-8 4 0 0 0,63-51 0 0 0,0-1 0 0 0,0 2 0 0 0,1-1 0 0 0,1 2 0 0 0,0 0 0 0 0,-13 22 0 0 0,-6 4 27 0 0,17-23 33 0 0,-16 25 1 0 0,17-20 4 0 0,1 0 0 0 0,0 1 0 0 0,-12 44 0 0 0,15-41-71 0 0,1 0 1 0 0,1 1 0 0 0,2 0 0 0 0,-3 51 0 0 0,7-69-32 0 0,1 3-78 0 0,-2 0 0 0 0,-2 22 0 0 0,1-26 114 0 0,1 1 0 0 0,1 16 0 0 0,-2 15 16 0 0,-4 20 45 0 0,5-53-53 0 0,1 0 1 0 0,0 0 0 0 0,0 0 0 0 0,1 0 0 0 0,0 0 0 0 0,0 0 0 0 0,4 10-1 0 0,-1-1 137 0 0,0-7-76 0 0,-1-5-103 0 0,0 0 0 0 0,0 0 1 0 0,0 0-1 0 0,-1 1 0 0 0,3 4 0 0 0,-1 2-54 0 0,-1 1 1 0 0,3 11 0 0 0,-4-12 93 0 0,-1-8 1 0 0,0-1 0 0 0,0 1 1 0 0,-1-1-1 0 0,0 1 1 0 0,1-1-1 0 0,-1 1 0 0 0,0-1 1 0 0,0 1-1 0 0,0-1 0 0 0,0 1 1 0 0,-1-1-1 0 0,0 3 1 0 0,0-3 25 0 0,1 23 330 0 0,9-31 379 0 0,-9 6-706 0 0,-1 5-8 0 0,-11 2 71 0 0,3-5-7 0 0,-6 2 4 0 0,-4-3 98 0 0,1 2-21 0 0,14-2-137 0 0,-1-1-1 0 0,1 1 1 0 0,-1-1-1 0 0,1 0 1 0 0,-1 0-1 0 0,1 0 1 0 0,-1-1-1 0 0,1 1 1 0 0,-8-3-1 0 0,9 2 2 0 0,1 1-28 0 0,1-1 0 0 0,-1 1 0 0 0,1 0 0 0 0,-1 0 0 0 0,1 0 0 0 0,-1 0 0 0 0,1 0 0 0 0,-1 0 0 0 0,1 0-1 0 0,-1 0 1 0 0,1 1 0 0 0,-1-1 0 0 0,-1 1 0 0 0,-51 10-83 0 0,32-11 75 0 0,21 0 0 0 0,0 0 0 0 0,0 0 0 0 0,-1 0 0 0 0,1 0 0 0 0,0 1 0 0 0,0-1 0 0 0,-1 0 0 0 0,1 0 0 0 0,0 1 0 0 0,-2 0 0 0 0,-3 1 2 0 0,1 0 1 0 0,-1 0-1 0 0,0-1 1 0 0,-10 2-1 0 0,-14 4 130 0 0,27-7-144 0 0,-5 0 78 0 0,0 0 0 0 0,0 0 0 0 0,0-1 0 0 0,-11-2 0 0 0,17 1-58 0 0,-14-3 144 0 0,12 3-140 0 0,3 1-4 0 0,0 1 0 0 0,0-1 1 0 0,-1 1-1 0 0,1-1 0 0 0,0 1 0 0 0,0 0 1 0 0,0-1-1 0 0,-1 1 0 0 0,1 0 0 0 0,0 0 1 0 0,0 0-1 0 0,-1 0 0 0 0,1 0 1 0 0,-2 0-1 0 0,-13 0 2 0 0,12 0-16 0 0,-1 0 20 0 0,-8 10-118 0 0,8-4 92 0 0,3-4-36 0 0,2-2 48 0 0,0 0-1 0 0,-1 0 1 0 0,1 0-1 0 0,-1 1 1 0 0,1-1-1 0 0,0 0 0 0 0,-1 0 1 0 0,1 1-1 0 0,-1-1 1 0 0,1 0-1 0 0,0 1 0 0 0,0-1 1 0 0,-1 0-1 0 0,1 1 1 0 0,0-1-1 0 0,-1 0 1 0 0,1 1-1 0 0,0-1 0 0 0,0 1 1 0 0,0-1-1 0 0,-1 0 1 0 0,1 1-1 0 0,0-1 0 0 0,0 1 1 0 0,0-1-1 0 0,0 1 1 0 0,0-1-1 0 0,0 1 1 0 0,0-1-1 0 0,0 0 0 0 0,0 1 1 0 0,0-1-1 0 0,0 1 1 0 0,0-1-1 0 0,1 1 0 0 0,-1 3-50 0 0,1-3 44 0 0,-3 12 2 0 0,2-10 5 0 0,-8 13 0 0 0,6-11 0 0 0,0 0 0 0 0,1 0 0 0 0,0 0 0 0 0,0 0 0 0 0,-1 7 0 0 0,2 202-192 0 0,-3-178 175 0 0,2-29 10 0 0,0 1 1 0 0,1-1 0 0 0,-1 0-1 0 0,1 0 1 0 0,1 0 0 0 0,-1 1-1 0 0,1-1 1 0 0,2 8 0 0 0,1 6-49 0 0,-3-10 56 0 0,4 13-42 0 0,0 1-202 0 0,16 41-1 0 0,-18-56 172 0 0,0 0 0 0 0,-1 0-1 0 0,1 0 1 0 0,-2 0-1 0 0,1 13 1 0 0,-2 55-172 0 0,-1-33 63 0 0,1-38 168 0 0,1 0 13 0 0,3 2 0 0 0,0-1 0 0 0,1-1 0 0 0,0-2 0 0 0,-5-5 0 0 0,1 1 0 0 0,0 0 0 0 0,-1-1 0 0 0,1 1 0 0 0,0-1 0 0 0,-1 1 0 0 0,1-1 0 0 0,0 1 0 0 0,0-1 0 0 0,-1 0 0 0 0,1 1 0 0 0,0-1 0 0 0,0 0 0 0 0,0 0 0 0 0,-1 1 0 0 0,1-1 0 0 0,0 0 0 0 0,1 0 0 0 0,11 1 0 0 0,12 3 0 0 0,0 5 2 0 0,-10-3-63 0 0,5 3 48 0 0,-17-7 13 0 0,0 0 0 0 0,0-1 0 0 0,0 0 0 0 0,0 1 0 0 0,1-1 0 0 0,-1 0 0 0 0,0-1 0 0 0,0 1 0 0 0,7 0 1 0 0,11-1-4 0 0,-15 1-4 0 0,0-1 1 0 0,1 1 0 0 0,-1-2-1 0 0,0 1 1 0 0,1-1 0 0 0,-1 0-1 0 0,10-3 1 0 0,-8 2 3 0 0,-1 0 0 0 0,1 0 0 0 0,11-1 1 0 0,-12 2 2 0 0,1 0 0 0 0,-1-1 0 0 0,0 0 0 0 0,10-3 1 0 0,-6 1-9 0 0,0 0 0 0 0,0 1 0 0 0,0 1 0 0 0,1-1 0 0 0,-1 2 0 0 0,1 0 0 0 0,12 0 0 0 0,47-3 8 0 0,-56 4-10 0 0,1 1 1 0 0,0 0 0 0 0,0 1 0 0 0,0 1 0 0 0,-1 1 0 0 0,17 5 0 0 0,-31-9 9 0 0,0 0 0 0 0,0 0 0 0 0,0 1 0 0 0,0-1 0 0 0,0 0 0 0 0,0 1 0 0 0,0-1 0 0 0,0 0 0 0 0,0 1 0 0 0,-1-1 0 0 0,1 1 0 0 0,0 0 0 0 0,0-1 0 0 0,0 1 0 0 0,0 0 0 0 0,0 1 0 0 0,0-2 0 0 0,0 1 0 0 0,0 0 0 0 0,-1 0 0 0 0,1 0 0 0 0,0 0 0 0 0,0 0 0 0 0,0-1 0 0 0,0 1 0 0 0,0 0 0 0 0,0-1 0 0 0,0 1 0 0 0,2 0 0 0 0,7 11 53 0 0,2-3-42 0 0,-2 5 53 0 0,-10-13-65 0 0,0-1 1 0 0,1 1 0 0 0,-1-1 0 0 0,0 1 0 0 0,1-1 0 0 0,-1 1 0 0 0,0-1 0 0 0,1 1 0 0 0,-1-1 0 0 0,1 1-1 0 0,-1-1 1 0 0,1 0 0 0 0,-1 1 0 0 0,1-1 0 0 0,-1 0 0 0 0,1 1 0 0 0,-1-1 0 0 0,2 1 0 0 0,7 2 66 0 0,-4-2-66 0 0,3-1 0 0 0,-3 0 0 0 0,0 0 0 0 0,3 0 0 0 0,-3 4 1023 0 0,-15-10-623 0 0,5-1-311 0 0,3 4-86 0 0,0 0 0 0 0,1 0 0 0 0,-1 0 0 0 0,1-1 0 0 0,0 1 0 0 0,-1 0-1 0 0,0-6 1 0 0,0-7 28 0 0,0 0-1 0 0,1-1 0 0 0,1-30 0 0 0,1 28 18 0 0,-1-1 0 0 0,-3-28-1 0 0,1 33 16 0 0,1-25-1 0 0,-1-7 53 0 0,0 24-40 0 0,2-40 0 0 0,1 21-73 0 0,8-36-2 0 0,-9 64 0 0 0,1 3 0 0 0,-1-1 0 0 0,-1 0 0 0 0,-2-14 0 0 0,-6-38 0 0 0,8 60 1 0 0,0-1-1 0 0,1 1 0 0 0,0-1 0 0 0,0 0 0 0 0,0 1 0 0 0,1-1 0 0 0,-1 1 0 0 0,1-1 0 0 0,2-6 0 0 0,2-19-11 0 0,0 17-109 0 0,3 1-67 0 0,-8 12 120 0 0,6-4-79 0 0,-3 1 146 0 0,-2 2 53 0 0,5 1-76 0 0,-3 0 3 0 0,12-7-89 0 0,-14 6 226 0 0,-18-11-53 0 0,-1-5 0 0 0,16 15-64 0 0,-10-7 0 0 0,12 9 0 0 0,-1-1 0 0 0,1 1 0 0 0,-1 0 0 0 0,1-1 0 0 0,-1 1 0 0 0,1-1 0 0 0,-1 1 0 0 0,1 0 0 0 0,-1 0 0 0 0,0-1 0 0 0,1 1 0 0 0,-1 0 0 0 0,1 0 0 0 0,-1 0 0 0 0,0 0 0 0 0,1-1 0 0 0,-1 1 0 0 0,0 0 0 0 0,1 0 0 0 0,-1 0 0 0 0,0 1 0 0 0,0-1 0 0 0,-2 0 0 0 0,-29-11 7 0 0,22 8 16 0 0,1-1-1 0 0,-13-2 1 0 0,-21-6 109 0 0,-82-12 347 0 0,115 23-478 0 0,2-1 11 0 0,0 1 0 0 0,-1 0-1 0 0,1 0 1 0 0,0 1-1 0 0,-1 1 1 0 0,-12 1-1 0 0,-51 10-749 0 0,56-8 20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01:05.276"/>
    </inkml:context>
    <inkml:brush xml:id="br0">
      <inkml:brushProperty name="width" value="0.05" units="cm"/>
      <inkml:brushProperty name="height" value="0.05" units="cm"/>
      <inkml:brushProperty name="color" value="#E71224"/>
    </inkml:brush>
  </inkml:definitions>
  <inkml:trace contextRef="#ctx0" brushRef="#br0">592 1637 8320 0 0,'0'0'633'0'0,"-2"17"-302"0"0,2-15-302 0 0,1 0 0 0 0,0 0 0 0 0,0 0 0 0 0,0-1 0 0 0,0 1 0 0 0,0 0 0 0 0,0-1 0 0 0,0 1 0 0 0,0-1 0 0 0,1 1 0 0 0,-1-1 0 0 0,1 1 0 0 0,-1-1 1 0 0,1 0-1 0 0,0 0 0 0 0,-1 0 0 0 0,1 0 0 0 0,0 0 0 0 0,0 0 0 0 0,0-1 0 0 0,-1 1 0 0 0,1 0 0 0 0,0-1 0 0 0,0 1 0 0 0,0-1 0 0 0,0 0 0 0 0,0 0 0 0 0,0 0 0 0 0,0 0 0 0 0,0 0 1 0 0,0 0-1 0 0,0 0 0 0 0,3-2 0 0 0,29-1 294 0 0,10-2 138 0 0,-30 4-232 0 0,1-1 0 0 0,24 2 1 0 0,-20 0-54 0 0,111-4 1208 0 0,-73-1-1154 0 0,-42 3-152 0 0,0 0 1 0 0,0 2-1 0 0,21 0 1 0 0,-27 1-53 0 0,-1-1 1 0 0,17-2-1 0 0,3 0-13 0 0,152-3 175 0 0,-56-2-188 0 0,-86 6-37 0 0,-15 0 59 0 0,0 1 0 0 0,41 6 0 0 0,-52-5 59 0 0,0 0 1 0 0,0-1-1 0 0,0 0 0 0 0,17-3 0 0 0,18 0 21 0 0,-26 2-4 0 0,31-6 1 0 0,-31 4-32 0 0,32-1 1 0 0,-27 2-33 0 0,0-1-1 0 0,32-7 1 0 0,28-3-198 0 0,-55 10 215 0 0,1 2-1 0 0,0 1 0 0 0,52 7 1 0 0,-48-1-52 0 0,57 12 0 0 0,-51-8-103 0 0,71 7 0 0 0,-78-16 184 0 0,-1-1 0 0 0,48-7 1 0 0,-8 1-3 0 0,25-6-115 0 0,-2 0-13 0 0,-48 7 49 0 0,22-1 0 0 0,-9 6-36 0 0,125 16 0 0 0,-156-12-14 0 0,59 1 1 0 0,-19-3 4 0 0,108 4 109 0 0,-161-5-65 0 0,-12-2 18 0 0,0 2 0 0 0,0-1 0 0 0,0 0 0 0 0,0 1 0 0 0,0 0 0 0 0,0 1 0 0 0,0-1 0 0 0,8 4 0 0 0,-11-3 23 0 0,-3-1-21 0 0,1 0 0 0 0,-1-1 1 0 0,1 1-1 0 0,0-1 0 0 0,-1 1 1 0 0,1-1-1 0 0,0 1 0 0 0,0-1 0 0 0,-1 0 1 0 0,1 1-1 0 0,0-1 0 0 0,0 0 0 0 0,0 0 1 0 0,0 1-1 0 0,-1-1 0 0 0,1 0 0 0 0,0 0 1 0 0,0 0-1 0 0,0 0 0 0 0,0 0 0 0 0,-1 0 1 0 0,1 0-1 0 0,1-1 0 0 0,-14 3 645 0 0,-8-1-263 0 0,-13-5-315 0 0,-11-2-41 0 0,-43-11 0 0 0,74 15-45 0 0,0 0 0 0 0,-1 1 0 0 0,1 0 0 0 0,-19 2 0 0 0,5 0 0 0 0,-46 4-55 0 0,17-1 34 0 0,-100 7-99 0 0,-49 8 109 0 0,103-7 10 0 0,11-9 1 0 0,44-2 0 0 0,-57 2 0 0 0,-284 6 0 0 0,216-1 0 0 0,-44 1 0 0 0,46-2 0 0 0,110-4 0 0 0,0-2 0 0 0,-78-10 0 0 0,98 6 0 0 0,13-1 0 0 0,1 0 0 0 0,-31-11 0 0 0,-33-5 0 0 0,23 6 0 0 0,44 8 0 0 0,0 2 0 0 0,-29-3 0 0 0,-7 3-28 0 0,24 1-117 0 0,0 2 0 0 0,-60 4 0 0 0,65 1 89 0 0,-48 5-48 0 0,0 3 0 0 0,-83 25 0 0 0,29-2 167 0 0,64-18-62 0 0,51-15-5 0 0,13-2-40 0 0,0 0 1 0 0,0 0-1 0 0,1 0 1 0 0,-1 1 0 0 0,0 0-1 0 0,0-1 1 0 0,1 1-1 0 0,-6 2 1 0 0,7-2-52 0 0,3 0-56 0 0,0 0 125 0 0,0 0 0 0 0,0 0 0 0 0,0 0 0 0 0,0 0 0 0 0,0 0 0 0 0,1 0 0 0 0,-1-1 0 0 0,0 1 0 0 0,1-1 0 0 0,-1 1 0 0 0,0-1 0 0 0,3 1 0 0 0,26 4 21 0 0,-1-2-1 0 0,0-2 1 0 0,39-2 0 0 0,102-3 5 0 0,42-3 0 0 0,-90 0-29 0 0,20-2-6 0 0,245-25 35 0 0,-311 28 0 0 0,-17 1 0 0 0,113-5 0 0 0,194 25 73 0 0,-84 1-154 0 0,-202-11 81 0 0,1-5 0 0 0,-1-3 0 0 0,90-15 0 0 0,103-8 80 0 0,-36 4-24 0 0,-142 10-56 0 0,101 2 0 0 0,-190 10 0 0 0,189 7 0 0 0,-97-1 0 0 0,-37-4-11 0 0,51-4-46 0 0,-36-1 73 0 0,-34 2 4 0 0,0-1 0 0 0,48-10 0 0 0,-54 8-4 0 0,-29 4-8 0 0,0 0 1 0 0,0-1-1 0 0,0 0 0 0 0,0 0 1 0 0,-1-1-1 0 0,14-5 0 0 0,-19 7 406 0 0,-4 0-307 0 0,-10 0-15 0 0,0 0 1 0 0,-20 4-1 0 0,-235 51 36 0 0,162-37 65 0 0,43-8-194 0 0,1-3 22 0 0,-1-2 0 0 0,-94-6 0 0 0,50-1 80 0 0,50 2-51 0 0,-224-4 87 0 0,32-1-201 0 0,-71-7 288 0 0,-7-20 64 0 0,99-3-288 0 0,171 28 6 0 0,-198-16-92 0 0,101 16 48 0 0,39 1 25 0 0,-133 9 0 0 0,60 3 13 0 0,33-4 0 0 0,19-5-62 0 0,36-2 60 0 0,-52-3-72 0 0,95 4-4 0 0,1 1 0 0 0,-63 6-1 0 0,80 1-8 0 0,0 2 0 0 0,-74 20 0 0 0,107-24 83 0 0,0 1 0 0 0,1-1 0 0 0,-1 1 1 0 0,1 0-1 0 0,0 1 0 0 0,0-1 0 0 0,0 1 0 0 0,0 0 1 0 0,1 0-1 0 0,-1 0 0 0 0,1 1 0 0 0,0 0 0 0 0,-3 5 1 0 0,6-9 3 0 0,1 0 0 0 0,-1 1 0 0 0,1-1 0 0 0,-1 0 0 0 0,1 1 0 0 0,0-1 0 0 0,0 1 0 0 0,0-1 0 0 0,-1 1 0 0 0,1-1 0 0 0,1 1 0 0 0,-1-1 0 0 0,0 0 0 0 0,0 1 0 0 0,0-1 0 0 0,1 1 0 0 0,-1-1 0 0 0,1 0 0 0 0,-1 1 0 0 0,1-1 0 0 0,0 0 0 0 0,-1 1 0 0 0,1-1 0 0 0,0 0 0 0 0,0 0 0 0 0,0 0 0 0 0,0 0 0 0 0,2 2 0 0 0,-1 0 0 0 0,0-1 0 0 0,1 0 0 0 0,-1 0 0 0 0,1 0 0 0 0,0-1 0 0 0,-1 1 0 0 0,1-1 0 0 0,0 1 0 0 0,0-1 0 0 0,0 0 0 0 0,0 0 0 0 0,0 0 0 0 0,3 0 0 0 0,5 0 11 0 0,1-1 1 0 0,-1-1 0 0 0,0 1-1 0 0,0-2 1 0 0,0 0-1 0 0,0 0 1 0 0,19-7 0 0 0,-16 4 40 0 0,0-1 1 0 0,0-1-1 0 0,0 0 1 0 0,-1-1-1 0 0,14-11 0 0 0,-20 13-49 0 0,-1 0-1 0 0,0-1 0 0 0,-1 1 0 0 0,1-1 0 0 0,-1-1 0 0 0,4-7 0 0 0,-8 12 8 0 0,0 0 0 0 0,1-1 0 0 0,-1 1 1 0 0,-1 0-1 0 0,1-1 0 0 0,0 1 0 0 0,-1-1 0 0 0,0 1 0 0 0,1 0 0 0 0,-2-1 0 0 0,1 1 0 0 0,-1-4 0 0 0,0-4 16 0 0,-1 0 0 0 0,-5-16 0 0 0,-1-3-26 0 0,2-1 0 0 0,0 0 0 0 0,3 0 0 0 0,0-1 0 0 0,4-58 0 0 0,1 68 0 0 0,0 0 0 0 0,2 1 0 0 0,1 0-1 0 0,7-22 1 0 0,36-82-69 0 0,-20 55 7 0 0,-7 18 20 0 0,21-90 0 0 0,-36 117 42 0 0,-2 0 0 0 0,-1-1 0 0 0,0 1 0 0 0,-3-41 0 0 0,-4 27 0 0 0,-2 1 0 0 0,-17-55 0 0 0,14 51 0 0 0,2 0 0 0 0,-3-45 0 0 0,9 75 0 0 0,0-11-3 0 0,1 0-1 0 0,6-41 1 0 0,-4 37-24 0 0,-1-30 1 0 0,-1 57 26 0 0,3-8-1 0 0,-3 7 1 0 0,1 0-1 0 0,-1 0 1 0 0,0 0-1 0 0,1 0 1 0 0,-1 0-1 0 0,0-1 0 0 0,0 1 1 0 0,0 0-1 0 0,0 0 1 0 0,0 0-1 0 0,0-1 1 0 0,0 1-1 0 0,0 0 1 0 0,0 0-1 0 0,0 0 1 0 0,-1 0-1 0 0,1-1 1 0 0,0 1-1 0 0,-1 0 1 0 0,1 0-1 0 0,-2-2 1 0 0,1 2-62 0 0,10 6-166 0 0,0 6 163 0 0,-8-10 60 0 0,0 0 1 0 0,0 1-1 0 0,0-1 0 0 0,0 0 1 0 0,1 0-1 0 0,-1 0 0 0 0,0 0 1 0 0,1 0-1 0 0,-1 0 0 0 0,0 0 1 0 0,1 0-1 0 0,-1 0 0 0 0,1-1 1 0 0,0 1-1 0 0,1 0 0 0 0,12 4-45 0 0,21 11 1 0 0,-24-10 32 0 0,0-1 0 0 0,0 0 0 0 0,22 5 1 0 0,87 8 49 0 0,-25-4 59 0 0,-14-4 10 0 0,104 0 1 0 0,28 2-153 0 0,-45 0 50 0 0,-80-7 0 0 0,107-6 0 0 0,-41-8 53 0 0,46-3 23 0 0,-39 1-77 0 0,-47 0 1 0 0,11-1 0 0 0,-22 6 0 0 0,31 0 0 0 0,38 0 0 0 0,-2 0 0 0 0,-76 0 0 0 0,-1 0 0 0 0,40 1 64 0 0,-63 4-65 0 0,70 2 1 0 0,-69-1 65 0 0,-48 2-65 0 0,-13-1 0 0 0,0 0 0 0 0,0 0 0 0 0,0 1 0 0 0,0 1 0 0 0,12 4 0 0 0,9 0 53 0 0,-25-5-42 0 0,-1 0 0 0 0,1-1 0 0 0,0 0 0 0 0,0-1 0 0 0,-1 1 0 0 0,8-2 0 0 0,12 2-14 0 0,3 0 3 0 0,-21-1 0 0 0,0 0 0 0 0,0 1 0 0 0,15 2 0 0 0,-17-1 0 0 0,1-2 0 0 0,0 1 0 0 0,12-1 0 0 0,-13 0 0 0 0,0 0 0 0 0,1 1 0 0 0,-1-1 0 0 0,0 1 0 0 0,10 3 0 0 0,-9-1 15 0 0,-7-3-2 0 0,1 1 0 0 0,0 1 0 0 0,0-1 0 0 0,0 0-1 0 0,-1 0 1 0 0,1 0 0 0 0,-1 0 0 0 0,1 0 0 0 0,-1 1 0 0 0,1-1-1 0 0,-1 0 1 0 0,0 0 0 0 0,1 1 0 0 0,-1-1 0 0 0,0 0 0 0 0,0 1-1 0 0,0-1 1 0 0,0 2 0 0 0,-6 16 45 0 0,2-11-32 0 0,2 1 0 0 0,-1-1 0 0 0,1 1 0 0 0,1-1 0 0 0,-1 11-1 0 0,0 11-25 0 0,1-24 0 0 0,1 1 0 0 0,-1 0 0 0 0,2 0 0 0 0,-1 0 0 0 0,1 0 0 0 0,0 0 0 0 0,0-1 0 0 0,4 13 0 0 0,3 4 3 0 0,44 108-70 0 0,-46-113 67 0 0,9 35 0 0 0,-4-9 0 0 0,-4-15 0 0 0,4 33 0 0 0,-3-15 0 0 0,13 113-45 0 0,-1-10 26 0 0,-13-106 19 0 0,-3-14 0 0 0,15 50 0 0 0,21 63 0 0 0,-29-112-16 0 0,-1 2 0 0 0,-2-1 0 0 0,5 38 0 0 0,-9-42 16 0 0,1 27 0 0 0,-10 35 76 0 0,5-88 776 0 0,-9-10-592 0 0,-8-3-232 0 0,-1 1 0 0 0,0 0 0 0 0,0 1 0 0 0,-1 1 0 0 0,0 1 0 0 0,-24-6 0 0 0,8 3-28 0 0,-15-4 0 0 0,-15 5 59 0 0,-83-2 0 0 0,101 9-51 0 0,-148-3-6 0 0,59 5-2 0 0,-235-3 0 0 0,2 1 0 0 0,194 4 0 0 0,-267 23 0 0 0,331-16 0 0 0,21 1 0 0 0,-39 2 0 0 0,-41 2 0 0 0,15 1 0 0 0,49-6 0 0 0,-78-1 0 0 0,42-5 0 0 0,74 0 0 0 0,-35 3 0 0 0,24 2 4 0 0,28-2-80 0 0,-59 12 0 0 0,-14 21-88 0 0,68-19 92 0 0,51-17 72 0 0,-24 5-72 0 0,22-7 84 0 0,-22-2 48 0 0,27 1-50 0 0,0-1 0 0 0,0 0 1 0 0,0 0-1 0 0,0 0 0 0 0,0-1 0 0 0,0 1 0 0 0,0-1 0 0 0,0 1 0 0 0,0-1 0 0 0,1 1 0 0 0,-1-1 0 0 0,0 0 0 0 0,1 0 0 0 0,0 0 0 0 0,-1 0 0 0 0,1 0 0 0 0,0 0 0 0 0,0 0 0 0 0,0 0 0 0 0,0 0 0 0 0,0-1 0 0 0,1 1 0 0 0,-1-4 0 0 0,-1-3-8 0 0,1 1 1 0 0,0-1 0 0 0,1 1-1 0 0,-1-1 1 0 0,3-11-1 0 0,11-73-2 0 0,-6 53 0 0 0,3-72 0 0 0,-7 44 0 0 0,0-29 0 0 0,-6 41 0 0 0,-4-44 0 0 0,-10-46 0 0 0,15 119 1 0 0,2 0 1 0 0,0 0-1 0 0,2 1 0 0 0,8-39 0 0 0,-1 27-23 0 0,1 1 0 0 0,23-53 0 0 0,51-88-94 0 0,-70 158 116 0 0,-12 17-10 0 0,0 0 0 0 0,1 0 0 0 0,0 0 0 0 0,0 1 0 0 0,0-1 0 0 0,0 1 0 0 0,5-3 0 0 0,-3 3-2 0 0,1 0 0 0 0,-1 1-1 0 0,1-1 1 0 0,0 1-1 0 0,0 1 1 0 0,0-1-1 0 0,9 1 1 0 0,42 6-29 0 0,-9 0 45 0 0,32 2-14 0 0,10 1-61 0 0,186 3-88 0 0,-67-14 159 0 0,-61-1 0 0 0,135-12 0 0 0,-102 3 0 0 0,-106 8 0 0 0,116-4 0 0 0,-100 7 0 0 0,73 2 0 0 0,224 14 0 0 0,-187-18 0 0 0,194-21 64 0 0,-345 20-40 0 0,-23 2-14 0 0,0 0 0 0 0,-1 2 0 0 0,32 4 0 0 0,-2 1-8 0 0,-41-5 7 0 0,0 2 0 0 0,0-1 0 0 0,-1 2 0 0 0,1 0 0 0 0,-1 0-1 0 0,16 7 1 0 0,38 23 511 0 0,-56-28-309 0 0,-2 0 11 0 0,0-1 0 0 0,15 5 1 0 0,-7-10-69 0 0,-4-2-114 0 0,-7 3-33 0 0,-1 1 7 0 0,-1-1 0 0 0,1-1 0 0 0,0 1 0 0 0,0-1 0 0 0,6-1 0 0 0,1 1 67 0 0,-10 0-19 0 0,-2 0-65 0 0,13 0-6 0 0,-12 0-5 0 0,10 2-26 0 0,-11 0 39 0 0,0 0 0 0 0,1-1 0 0 0,-1 1-1 0 0,0 0 1 0 0,0 0 0 0 0,0 0-1 0 0,1 0 1 0 0,-1 0 0 0 0,0 0 0 0 0,0 0-1 0 0,0 0 1 0 0,-1 0 0 0 0,1 1-1 0 0,0-1 1 0 0,0 0 0 0 0,-1 1 0 0 0,2 1-1 0 0,11 30-69 0 0,-10-24 48 0 0,3 11-13 0 0,-1-1 0 0 0,4 25 1 0 0,-1 0 3 0 0,55 385-298 0 0,-55-348 304 0 0,-5-48-35 0 0,-1 0-1 0 0,-2 0 1 0 0,-7 49-1 0 0,-1-30-43 0 0,-22 73 0 0 0,-18 21-27 0 0,42-126 116 0 0,1 0-1 0 0,1 1 0 0 0,-3 32 0 0 0,6-44 20 0 0,1 1-3 0 0,0-1 0 0 0,1 0 0 0 0,1 0 0 0 0,-1 0 0 0 0,6 17 0 0 0,-5-19 0 0 0,1 0 12 0 0,-2-5 210 0 0,-2-4-54 0 0,-53-43 554 0 0,34 28-575 0 0,-4-1-33 0 0,-1 1 1 0 0,0 2-1 0 0,-48-22 0 0 0,51 28-111 0 0,-1 1 0 0 0,1 0-1 0 0,-45-7 1 0 0,-73-1-144 0 0,-86 12-321 0 0,140 5 478 0 0,-126 12-81 0 0,99-4 56 0 0,-121 15-63 0 0,-27 0-80 0 0,96-11-33 0 0,-71 3 66 0 0,30-4 65 0 0,-58 0-11 0 0,51-1 2 0 0,23 0 10 0 0,-42 1 42 0 0,141-8 11 0 0,32 0 0 0 0,-94-7 0 0 0,47-2-3 0 0,-22-2 60 0 0,89 3-46 0 0,23 3 6 0 0,-1-1 1 0 0,-30-8 0 0 0,4 2-7 0 0,32 6-11 0 0,-1 0 0 0 0,1-1 0 0 0,-14-5-1 0 0,17 4 1 0 0,7 4 0 0 0,1 0 0 0 0,0 0 0 0 0,0 0 0 0 0,-1-1 0 0 0,1 1 0 0 0,0 0 0 0 0,0 0 0 0 0,0 0 0 0 0,-1-1 0 0 0,1 1 0 0 0,0 0 0 0 0,0 0 0 0 0,0 0 0 0 0,-1-1 0 0 0,1 1 0 0 0,0 0 0 0 0,0-1 0 0 0,0 1 0 0 0,0 0 0 0 0,0 0 0 0 0,0-1 0 0 0,0 1 0 0 0,0 0 0 0 0,0-1 0 0 0,0 1 0 0 0,0 0 0 0 0,0 0 0 0 0,0-1 0 0 0,0 1 0 0 0,0 0 0 0 0,0-1 0 0 0,0 1 0 0 0,0 0 0 0 0,0 0 0 0 0,0-1 0 0 0,0 1 0 0 0,0 0 0 0 0,1-1 0 0 0,-1 1 0 0 0,0 0 0 0 0,0 0 0 0 0,0 0 0 0 0,1-1 0 0 0,-1 1 0 0 0,0 0 0 0 0,0 0 0 0 0,1-1 0 0 0,3-5 0 0 0,0 0 0 0 0,0 1 0 0 0,1-1 0 0 0,0 1 0 0 0,0 0 0 0 0,0 0 0 0 0,8-5 0 0 0,4-5 0 0 0,24-26 0 0 0,-16 14 11 0 0,-15 16 3 0 0,-1 0 1 0 0,-1-1-1 0 0,0 0 0 0 0,-1-1 0 0 0,0 1 0 0 0,-1-2 1 0 0,0 1-1 0 0,6-24 0 0 0,-6 15-1 0 0,-2-1 1 0 0,0 0-1 0 0,-1 0 0 0 0,-1 0 1 0 0,-2-26-1 0 0,-15-116-29 0 0,10 121-63 0 0,-21-261-1038 0 0,33 165 632 0 0,-4 102 430 0 0,0 10 29 0 0,2 1 0 0 0,1-1 0 0 0,1 1 0 0 0,15-37-1 0 0,-18 55 24 0 0,-1 1 0 0 0,2-1 0 0 0,-1 1 0 0 0,11-14 0 0 0,-12 19-1 0 0,0-1 0 0 0,0 1 0 0 0,0 0 0 0 0,1 0 0 0 0,-1 0 0 0 0,1 0 0 0 0,0 0 0 0 0,0 1 0 0 0,0 0 0 0 0,0 0-1 0 0,6-2 1 0 0,12-4-16 0 0,-11 3-19 0 0,1 2 1 0 0,24-6-1 0 0,45-3-43 0 0,-15 4 25 0 0,-24 3 59 0 0,42-1-1 0 0,2 7-169 0 0,140 18-1 0 0,98 25-231 0 0,3-25 354 0 0,-324-19 46 0 0,407-12 0 0 0,79-24 0 0 0,-282 28 0 0 0,-140 4 75 0 0,0 3 0 0 0,0 2 1 0 0,120 20-1 0 0,-32 12 211 0 0,-132-28-276 0 0,-4 0 21 0 0,30 10 0 0 0,-16-2 111 0 0,1-2 0 0 0,67 13 0 0 0,-78-20-515 0 0,0-2 1 0 0,36 0-1 0 0,-42-3-1502 0 0,34-6 0 0 0,-23 0-3350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02:34.542"/>
    </inkml:context>
    <inkml:brush xml:id="br0">
      <inkml:brushProperty name="width" value="0.05" units="cm"/>
      <inkml:brushProperty name="height" value="0.05" units="cm"/>
      <inkml:brushProperty name="color" value="#E71224"/>
    </inkml:brush>
  </inkml:definitions>
  <inkml:trace contextRef="#ctx0" brushRef="#br0">2765 278 10568 0 0,'0'0'1266'0'0,"0"-9"-1199"0"0,-1 6 11 0 0,1 0 1 0 0,0 0 0 0 0,-1 0-1 0 0,0 0 1 0 0,1 1-1 0 0,-1-1 1 0 0,0 0-1 0 0,-3-3 1 0 0,4 5 122 0 0,-2 1 107 0 0,-21-4 465 0 0,21 3-711 0 0,-1 1-1 0 0,0-1 1 0 0,0 0 0 0 0,0 1-1 0 0,0 0 1 0 0,-1 0 0 0 0,1 0-1 0 0,0 0 1 0 0,0 0 0 0 0,0 1 0 0 0,-3 0-1 0 0,-87 23 485 0 0,67-19-474 0 0,-40 6 424 0 0,-59-3 273 0 0,89-8-275 0 0,-59-9 0 0 0,58 6-349 0 0,1 1 0 0 0,-39 3 1 0 0,14 0-108 0 0,27-1-39 0 0,9-1-5 0 0,0 1 1 0 0,-33 5-1 0 0,21-1-180 0 0,-72 0 0 0 0,71-4 165 0 0,-73 8-1 0 0,-89 15 175 0 0,150-21-121 0 0,0-2-1 0 0,0-3 0 0 0,-51-9 1 0 0,75 7-5 0 0,18 3-19 0 0,0 1 1 0 0,0-1-1 0 0,0 1 0 0 0,0 1 1 0 0,0 0-1 0 0,-14 1 0 0 0,9 0 39 0 0,1 0 1 0 0,-1-1-1 0 0,-16-1 0 0 0,-2 0 33 0 0,-83 4-160 0 0,100-2 54 0 0,0-1-1 0 0,-16-3 1 0 0,17 1 11 0 0,0 1 0 0 0,0 1 1 0 0,-19 2-1 0 0,-104 10-39 0 0,118-10 44 0 0,1 0 0 0 0,-25 7-1 0 0,25-4 0 0 0,0-2 0 0 0,-19 2 0 0 0,-13 1 11 0 0,34-3 0 0 0,-29 1 0 0 0,20-3 0 0 0,15-1 0 0 0,1 1 0 0 0,0-1 0 0 0,-11-2 0 0 0,-56-1 0 0 0,71 3 0 0 0,0 0 0 0 0,1 1 0 0 0,-1-1 0 0 0,0 1 0 0 0,0-1 0 0 0,1 1 0 0 0,-1 1 0 0 0,-3 0 0 0 0,-9 3 0 0 0,14-4-4 0 0,1-1 0 0 0,-1 1 0 0 0,0-1 0 0 0,1 1 0 0 0,-1 0 0 0 0,1 0 0 0 0,0 0 0 0 0,-1 0-1 0 0,1 0 1 0 0,0 0 0 0 0,-1 0 0 0 0,1 0 0 0 0,-1 3 0 0 0,-15 20-66 0 0,14-19 49 0 0,-7 9-31 0 0,5-9 26 0 0,2 1 0 0 0,-1 0 0 0 0,1-1 0 0 0,-4 10 0 0 0,-8 26-411 0 0,-16 66 0 0 0,28-88 381 0 0,0-1 1 0 0,1 0-1 0 0,0 1 0 0 0,2 0 0 0 0,0-1 1 0 0,4 27-1 0 0,-1-26 50 0 0,1-1 0 0 0,1 1 0 0 0,0-1 0 0 0,1 0 0 0 0,1 0 0 0 0,1-1 0 0 0,1 1 0 0 0,15 22 1 0 0,81 96-49 0 0,-92-120 52 0 0,-1 0-1 0 0,-1 0 0 0 0,13 27 1 0 0,-20-36 2 0 0,-2-2 0 0 0,1 0 0 0 0,-1 0 0 0 0,0 0 0 0 0,0 0 0 0 0,2 10 0 0 0,0 6 0 0 0,-3-17 0 0 0,0 0 0 0 0,-1-1 0 0 0,1 1 0 0 0,-1 0 0 0 0,1 0 0 0 0,-1 0 0 0 0,0 0 0 0 0,-1 0 0 0 0,1 0 0 0 0,-1 0 0 0 0,1 0 0 0 0,-3 4 0 0 0,-5 24 64 0 0,8-31-69 0 0,0 0 0 0 0,0 1 1 0 0,0-1-1 0 0,0 0 1 0 0,0 1-1 0 0,0-1 1 0 0,0 0-1 0 0,0 1 1 0 0,1-1-1 0 0,-1 0 1 0 0,1 0-1 0 0,-1 1 1 0 0,1-1-1 0 0,-1 0 1 0 0,1 0-1 0 0,0 0 0 0 0,-1 0 1 0 0,1 1-1 0 0,0-1 1 0 0,0 0-1 0 0,0 0 1 0 0,0-1-1 0 0,0 1 1 0 0,2 1-1 0 0,0 1-41 0 0,1 0-1 0 0,-1-1 0 0 0,1 0 1 0 0,0 0-1 0 0,-1 0 0 0 0,6 2 1 0 0,9 1-145 0 0,25 4 1 0 0,-30-7 91 0 0,1 1 0 0 0,-1 1 0 0 0,24 9 1 0 0,75 42-177 0 0,-42-23 187 0 0,-20-10 29 0 0,-35-17 49 0 0,0 0-1 0 0,1-1 0 0 0,-1-1 1 0 0,1 0-1 0 0,-1-1 0 0 0,18 0 1 0 0,82 7 10 0 0,43 5-42 0 0,28 4-12 0 0,-162-14 56 0 0,11 2 13 0 0,0-1 1 0 0,0-2-1 0 0,59-2 1 0 0,-77-3-16 0 0,14 0 0 0 0,46-10 0 0 0,-7-4 0 0 0,136-35 0 0 0,30-16 53 0 0,-233 66-52 0 0,98-28 9 0 0,-83 25-10 0 0,1 1 0 0 0,0 0 0 0 0,25 0 0 0 0,23-2 0 0 0,-52 3 0 0 0,0 1 0 0 0,0 0 0 0 0,0 1 0 0 0,1 1 0 0 0,17 2 0 0 0,23 10-21 0 0,-17-4 31 0 0,64 6 1 0 0,-6-2-11 0 0,0 1 0 0 0,-37-12 26 0 0,-37-1-14 0 0,-1 0 1 0 0,38 6 0 0 0,72 22-13 0 0,-66-22 74 0 0,3 5-20 0 0,-53-8-55 0 0,0 0 1 0 0,-1-1 0 0 0,1-1-1 0 0,0-1 1 0 0,1 0 0 0 0,-1-1-1 0 0,0-1 1 0 0,30-5 0 0 0,-5 1-15 0 0,-31 4 16 0 0,0-1-1 0 0,0 1 0 0 0,18-6 1 0 0,22-7 2 0 0,-35 10 1 0 0,0 0 0 0 0,19-9 0 0 0,-29 11 22 0 0,-1 0 1 0 0,0 0-1 0 0,0-1 1 0 0,0 1-1 0 0,0-1 0 0 0,-1 0 1 0 0,1 0-1 0 0,-1-1 1 0 0,1 1-1 0 0,-1-1 0 0 0,0 1 1 0 0,2-5-1 0 0,-4 5 52 0 0,0 1 0 0 0,-1 0 0 0 0,1-1-1 0 0,-1 1 1 0 0,1-1 0 0 0,-1 1 0 0 0,0-1 0 0 0,0 1 0 0 0,0-1-1 0 0,0 1 1 0 0,-1-1 0 0 0,0-3 0 0 0,1 5-38 0 0,-5-72 611 0 0,3 45-507 0 0,2-48 1 0 0,1 25 48 0 0,2-19-19 0 0,2 0-1 0 0,23-105 0 0 0,-12 70-88 0 0,-2 11-90 0 0,-9 55 5 0 0,-2 0 0 0 0,-2-48 0 0 0,-1 69 0 0 0,0 6 2 0 0,-1-1-1 0 0,-1 0 0 0 0,0 1 0 0 0,0-1 1 0 0,-1 1-1 0 0,-1 0 0 0 0,0 0 0 0 0,-1 0 0 0 0,0 1 1 0 0,-10-16-1 0 0,10 20 24 0 0,0 0 1 0 0,-1 1 0 0 0,0 0-1 0 0,0 0 1 0 0,-12-8 0 0 0,10 7 4 0 0,0 0 0 0 0,0 0 0 0 0,-8-10 0 0 0,1 0 63 0 0,0 0-1 0 0,-2 1 1 0 0,-35-27-1 0 0,18 19-53 0 0,-48-24 0 0 0,61 38-61 0 0,0 2 0 0 0,-1 0-1 0 0,0 1 1 0 0,0 2-1 0 0,-42-6 1 0 0,-76 1-511 0 0,74 7 296 0 0,-250-8 109 0 0,261 12 128 0 0,-46-1 0 0 0,7 1-55 0 0,27 2 46 0 0,-242 0 9 0 0,172-5 0 0 0,-206 8 0 0 0,-200 38 0 0 0,341-13-71 0 0,135-19 78 0 0,-76 20-114 0 0,122-27 73 0 0,-136 38-178 0 0,63-11 45 0 0,-11 3 21 0 0,80-29 101 0 0,0 1 1 0 0,-44 20-1 0 0,61-24 43 0 0,0 1-1 0 0,1 1 1 0 0,-1 0 0 0 0,1 0 0 0 0,0 0-1 0 0,0 1 1 0 0,1 0 0 0 0,-1 0-1 0 0,1 1 1 0 0,1 0 0 0 0,-9 13 0 0 0,4-3-31 0 0,0 1 1 0 0,2 0 0 0 0,0 0 0 0 0,1 1 0 0 0,1 0-1 0 0,-5 26 1 0 0,9-34 11 0 0,-2 13-51 0 0,-3 47 1 0 0,4 3-242 0 0,-14 78 0 0 0,14-134 253 0 0,-19 123-267 0 0,15-87 235 0 0,0-13 77 0 0,2 0-1 0 0,2 1 1 0 0,5 70 0 0 0,3-81-17 0 0,10 33 0 0 0,-12-56 48 0 0,0 1 1 0 0,1 0 0 0 0,8 14-1 0 0,2 3-34 0 0,-13-24 15 0 0,0-1 1 0 0,1 1 0 0 0,-1 0 0 0 0,1-1 0 0 0,-1 1 0 0 0,1-1-1 0 0,0 1 1 0 0,0-1 0 0 0,-1 0 0 0 0,1 1 0 0 0,0-1 0 0 0,0 0-1 0 0,0-1 1 0 0,0 1 0 0 0,3 1 0 0 0,0-1 8 0 0,0 1-1 0 0,0-1 1 0 0,0 0 0 0 0,1 0 0 0 0,6 0 0 0 0,195 2-214 0 0,5-6 64 0 0,-154 2 126 0 0,53 1-28 0 0,397 3-18 0 0,-343-17 64 0 0,-27 9-26 0 0,241 5-92 0 0,-116 21 235 0 0,-92 3-118 0 0,-44-5-67 0 0,-88-13 68 0 0,66 4 0 0 0,-22-4 26 0 0,21 0 12 0 0,-48-6-40 0 0,132-5 14 0 0,-108 0 53 0 0,28-4 24 0 0,116-12 43 0 0,-157 16-132 0 0,13-2 0 0 0,-61 5 130 0 0,-16 2-87 0 0,-1 0 0 0 0,1 0 1 0 0,0 0-1 0 0,0-1 0 0 0,-1 1 0 0 0,1-1 0 0 0,0 0 1 0 0,-1 0-1 0 0,1 0 0 0 0,0 0 0 0 0,-1 0 1 0 0,0 0-1 0 0,1-1 0 0 0,2-2 0 0 0,6-4 303 0 0,-7 5-224 0 0,0 0 0 0 0,0-1 1 0 0,-1 1-1 0 0,7-9 1 0 0,10-13 34 0 0,-1 0 1 0 0,-2-2-1 0 0,0 0 1 0 0,21-51-1 0 0,-22 34 42 0 0,20-91-1 0 0,-31 110-76 0 0,-2 0-1 0 0,-1 0 0 0 0,-1-1 0 0 0,-1 1 0 0 0,-4-37 0 0 0,2 49-58 0 0,-3-27 186 0 0,-14-51-1 0 0,14 74-196 0 0,-5-16-6 0 0,-13-31 0 0 0,-11-23-46 0 0,20 44 0 0 0,1 0-72 0 0,10 38 65 0 0,1 0 0 0 0,-1 0-1 0 0,0 0 1 0 0,0 1-1 0 0,0 0 1 0 0,0-1 0 0 0,-1 1-1 0 0,0 0 1 0 0,-8-6 0 0 0,-2-4 16 0 0,7 7-7 0 0,0 1-1 0 0,-1-1 1 0 0,0 1-1 0 0,0 1 0 0 0,-1 0 1 0 0,1 0-1 0 0,-15-6 1 0 0,-68-20 104 0 0,73 26-77 0 0,-33-8 40 0 0,0 3 1 0 0,-1 1-1 0 0,-70-2 0 0 0,-97-15 75 0 0,94 8-112 0 0,-211-18-971 0 0,111 17-5252 0 0,123 12 802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02:38.559"/>
    </inkml:context>
    <inkml:brush xml:id="br0">
      <inkml:brushProperty name="width" value="0.05" units="cm"/>
      <inkml:brushProperty name="height" value="0.05" units="cm"/>
      <inkml:brushProperty name="color" value="#E71224"/>
    </inkml:brush>
  </inkml:definitions>
  <inkml:trace contextRef="#ctx0" brushRef="#br0">3118 5 10104 0 0,'0'0'769'0'0,"1"-1"-530"0"0,3-2 1831 0 0,-27 8-1382 0 0,22-5-674 0 0,-16 1 315 0 0,0 2 0 0 0,-29 7 1 0 0,34-7-311 0 0,0 0 1 0 0,0-1 0 0 0,-1-1-1 0 0,1 0 1 0 0,-1-1 0 0 0,-20-1 0 0 0,-3 0 34 0 0,-59 0-10 0 0,6-1 38 0 0,-122 14 0 0 0,-12 7-82 0 0,101-11 0 0 0,-157 1 0 0 0,96-6 0 0 0,-43-6 0 0 0,62-2 0 0 0,-16 13 0 0 0,1-1 0 0 0,137-4 0 0 0,1 1 0 0 0,-64 16 0 0 0,83-15 0 0 0,5-2 0 0 0,1 2 0 0 0,-22 7 0 0 0,24-4 0 0 0,12-3 0 0 0,2-2 0 0 0,-2 8 0 0 0,2-7 0 0 0,1 1 0 0 0,-1-1 0 0 0,1 0 0 0 0,0 1 0 0 0,0-1 0 0 0,1 0 0 0 0,-1 0 0 0 0,1 0 0 0 0,0 0 0 0 0,0 0 0 0 0,0 0 0 0 0,5 6 0 0 0,-6-9 0 0 0,0 1 0 0 0,0 0 0 0 0,-1 0 0 0 0,1-1 0 0 0,0 1 0 0 0,-1 0 0 0 0,1 0 0 0 0,-1 0 0 0 0,0-1 0 0 0,1 1 0 0 0,-1 0 0 0 0,0 0 0 0 0,0 0 0 0 0,0 0 0 0 0,-1 0 0 0 0,0 3 0 0 0,-1 2 0 0 0,0 1 0 0 0,-6 12 0 0 0,2-6 0 0 0,3-9 7 0 0,0 0 0 0 0,0 0 0 0 0,0 0 0 0 0,0-1 0 0 0,-1 1 0 0 0,0-1 0 0 0,0 0 0 0 0,0 0 0 0 0,-1-1 0 0 0,1 1 0 0 0,-1-1 0 0 0,-5 3 0 0 0,1 0 5 0 0,0 1 0 0 0,-8 8 1 0 0,-44 38 178 0 0,40-37-87 0 0,-34 36 1 0 0,44-40-156 0 0,2 0 1 0 0,-1 1-1 0 0,2 0 1 0 0,0 0 0 0 0,0 1-1 0 0,1 0 1 0 0,1 0-1 0 0,0 1 1 0 0,-5 24 0 0 0,1 13-9 0 0,-6 89 1 0 0,0 3-17 0 0,9-72 75 0 0,-4 12 0 0 0,8-60 0 0 0,0 1 0 0 0,0 31 0 0 0,3-43-11 0 0,1-1 1 0 0,0 0 0 0 0,0 1-1 0 0,1-1 1 0 0,1 0 0 0 0,4 14 0 0 0,-5-21 6 0 0,0-1 0 0 0,0 1 0 0 0,1-1 0 0 0,-1 1 0 0 0,1-1 0 0 0,0 0 0 0 0,0 0 0 0 0,0 0 0 0 0,1 0 0 0 0,-1 0 0 0 0,1-1 0 0 0,0 0 0 0 0,0 0 0 0 0,0 0 0 0 0,0 0 0 0 0,1 0 0 0 0,7 2 0 0 0,15 4 4 0 0,1-1 0 0 0,0-1 0 0 0,39 3 0 0 0,-10-1 0 0 0,27 4 0 0 0,25 4 0 0 0,-90-13 0 0 0,17 5 0 0 0,70 6 0 0 0,7-3-1 0 0,5 0 12 0 0,59 3-19 0 0,52 1-26 0 0,257-21 151 0 0,-240-10-164 0 0,-153 7 41 0 0,-3 2 6 0 0,51-5 0 0 0,1-2 0 0 0,-69 7 0 0 0,55-1 0 0 0,-69 5 0 0 0,69 6 15 0 0,-28 0-20 0 0,60 5 48 0 0,-136-9-38 0 0,27 0-7 0 0,66 8-1 0 0,-15-2-36 0 0,-26-4 25 0 0,55 5 14 0 0,-31-3 0 0 0,-84-2 0 0 0,25 5 0 0 0,-2 1 0 0 0,-12-3 0 0 0,41 15 0 0 0,-21-6 0 0 0,6 3 0 0 0,-31-9 0 0 0,0-1 0 0 0,28 5 0 0 0,-12-5 0 0 0,-19-3 0 0 0,20 1 0 0 0,-22-3 39 0 0,1-2 1 0 0,-1 0 0 0 0,0-1-1 0 0,0-1 1 0 0,0-1 0 0 0,-1 0-1 0 0,1-1 1 0 0,-1-1 0 0 0,1-1-1 0 0,-1 0 1 0 0,-1-1 0 0 0,19-10 0 0 0,-22 8-2 0 0,0 1 0 0 0,0-2 1 0 0,-1 0-1 0 0,0 0 0 0 0,-1-1 1 0 0,0 0-1 0 0,14-23 0 0 0,-2 0 270 0 0,-2-1 0 0 0,22-52 0 0 0,-32 65-207 0 0,39-101 363 0 0,-25 63-392 0 0,-2-1 0 0 0,17-79 0 0 0,-29 99-72 0 0,-4 20 27 0 0,5-32 0 0 0,-6-9-24 0 0,-3 0 1 0 0,-5-69-1 0 0,1 115-3 0 0,-6-22 0 0 0,0-2 0 0 0,-19-95 0 0 0,0 40-53 0 0,25 88 26 0 0,-1 0-1 0 0,-8-12 1 0 0,5 8-19 0 0,3 8 22 0 0,0 0-1 0 0,0 0 0 0 0,0 1 1 0 0,0-1-1 0 0,0 1 1 0 0,0 0-1 0 0,-1 0 0 0 0,1 0 1 0 0,-1 0-1 0 0,0 1 1 0 0,1-1-1 0 0,-1 1 0 0 0,0 0 1 0 0,0 0-1 0 0,0 0 1 0 0,0 1-1 0 0,-4-1 0 0 0,-27 0-58 0 0,21 0 69 0 0,1 0 1 0 0,0 1-1 0 0,-1 1 0 0 0,-13 2 0 0 0,5 0 23 0 0,0 0-1 0 0,1-2 0 0 0,-1 0 1 0 0,0-2-1 0 0,-23-3 0 0 0,-16 0 60 0 0,-210-19 6 0 0,108 9-74 0 0,68 8 0 0 0,-33-2 0 0 0,-88 3 2 0 0,136 6 50 0 0,-103 8-42 0 0,-25-2-10 0 0,-3 1 0 0 0,-194-20 0 0 0,289 7 0 0 0,44 3 0 0 0,-65 6 0 0 0,78-1 0 0 0,-431 29 0 0 0,289-15 0 0 0,58-3 0 0 0,-99 14 0 0 0,16-1 0 0 0,195-24 0 0 0,-246 16 0 0 0,123-8-174 0 0,-40 1-148 0 0,143-11 286 0 0,-71 9 0 0 0,116-9 33 0 0,-3 0 5 0 0,-1 1 1 0 0,-17 5 0 0 0,25-6-10 0 0,0 0 1 0 0,-1 0-1 0 0,1 0 1 0 0,0 0-1 0 0,0 0 1 0 0,0 1 0 0 0,0-1-1 0 0,0 1 1 0 0,0-1-1 0 0,1 1 1 0 0,-1 0-1 0 0,0 0 1 0 0,1-1-1 0 0,-1 1 1 0 0,1 1 0 0 0,-2 1-1 0 0,2-1-6 0 0,0-1 0 0 0,1 0 0 0 0,-1 0 1 0 0,0 1-1 0 0,1-1 0 0 0,-1 0 0 0 0,1 1 0 0 0,0-1 0 0 0,0 1 0 0 0,0-1 0 0 0,0 1 0 0 0,0-1 0 0 0,1 4 0 0 0,1 0-2 0 0,0 0 0 0 0,0 0-1 0 0,6 9 1 0 0,0 3-40 0 0,0-3 39 0 0,0 0 0 0 0,1-1 0 0 0,0 0 0 0 0,12 12 0 0 0,14 21-63 0 0,-14-11 32 0 0,0 1-1 0 0,20 52 1 0 0,-36-76 39 0 0,-1 0 1 0 0,-1 1 0 0 0,0-1 0 0 0,0 1-1 0 0,-1-1 1 0 0,-1 1 0 0 0,-1 0 0 0 0,0 15 0 0 0,-4 16 8 0 0,-12 50 1 0 0,10-62-4 0 0,5-17 9 0 0,-1-1 1 0 0,2 1 0 0 0,0 0 0 0 0,1 0 0 0 0,1-1 0 0 0,0 1 0 0 0,1 0 0 0 0,0-1 0 0 0,10 25 0 0 0,-5-19-124 0 0,1 0-1 0 0,1-1 1 0 0,1 0 0 0 0,0-1-1 0 0,2 0 1 0 0,17 21 0 0 0,-17-25 3 0 0,2 1 0 0 0,18 15 1 0 0,-27-27 109 0 0,-1 1 1 0 0,1-1 0 0 0,0-1-1 0 0,1 1 1 0 0,-1-1 0 0 0,0 0-1 0 0,1 0 1 0 0,0-1 0 0 0,0 0-1 0 0,8 2 1 0 0,24-1-25 0 0,0-1 1 0 0,0-3-1 0 0,66-8 0 0 0,234-45-287 0 0,-276 44 158 0 0,0 4 0 0 0,122 2 1 0 0,36 28-321 0 0,-197-20 469 0 0,162 39-3 0 0,-108-23 10 0 0,-12-1 0 0 0,25 5 0 0 0,2-3 0 0 0,89 18 0 0 0,354 16 0 0 0,-238-25 0 0 0,-145-12 0 0 0,52 9 0 0 0,101 9 0 0 0,-218-29 0 0 0,61 2 0 0 0,8-13 0 0 0,167-25 0 0 0,-217 9-1 0 0,-54 9 12 0 0,6-1 36 0 0,0-3-1 0 0,-1-2 0 0 0,60-27 1 0 0,-101 36 39 0 0,0-2 1 0 0,-1 0 0 0 0,0 0 0 0 0,-1-2 0 0 0,0 0 0 0 0,16-16 0 0 0,-29 26-24 0 0,1-1 0 0 0,-1 0 1 0 0,0-1-1 0 0,1 1 0 0 0,-2 0 1 0 0,1-1-1 0 0,0 1 1 0 0,-1-1-1 0 0,1 1 0 0 0,-1-1 1 0 0,0 0-1 0 0,0 0 0 0 0,0 0 1 0 0,0-5-1 0 0,-1-8 267 0 0,1 1 0 0 0,-4-21-1 0 0,1-1-184 0 0,2 8 28 0 0,2 0 0 0 0,1 1 0 0 0,2-1 1 0 0,0 1-1 0 0,11-30 0 0 0,52-183 353 0 0,-65 227-615 0 0,46-236-172 0 0,-28 118 251 0 0,3-39-364 0 0,-23 150 132 0 0,0 1 0 0 0,-2 0 0 0 0,-5-38-1 0 0,6 57 214 0 0,-1-1-1 0 0,1 1 1 0 0,-1-1-1 0 0,0 1 1 0 0,0-1 0 0 0,0 1-1 0 0,0 0 1 0 0,0-1-1 0 0,-1 1 1 0 0,1 0 0 0 0,-1 0-1 0 0,1 0 1 0 0,-1 0-1 0 0,0 0 1 0 0,0 0-1 0 0,0 1 1 0 0,0-1 0 0 0,0 0-1 0 0,0 1 1 0 0,0 0-1 0 0,0-1 1 0 0,-1 1-1 0 0,1 0 1 0 0,0 0 0 0 0,-1 1-1 0 0,1-1 1 0 0,-1 0-1 0 0,1 1 1 0 0,-1-1-1 0 0,1 1 1 0 0,-1 0 0 0 0,1 0-1 0 0,-1 0 1 0 0,0 0-1 0 0,1 0 1 0 0,-1 1 0 0 0,1-1-1 0 0,-1 1 1 0 0,1 0-1 0 0,-1-1 1 0 0,1 1-1 0 0,0 0 1 0 0,-3 2 0 0 0,-25 11 146 0 0,-31 10 1 0 0,36-15 8 0 0,-184 55 169 0 0,-24-17-231 0 0,202-44-64 0 0,-2-1 0 0 0,-31-3 0 0 0,18 1 0 0 0,-305-16-96 0 0,256 9-71 0 0,-292-9-442 0 0,270 20 426 0 0,-269 0-198 0 0,236-3 341 0 0,5 1 20 0 0,-17-4 368 0 0,-292 36 0 0 0,406-28-282 0 0,-202 32 236 0 0,-365 92 75 0 0,573-119-401 0 0,-180 36-321 0 0,161-42 193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34:53.402"/>
    </inkml:context>
    <inkml:brush xml:id="br0">
      <inkml:brushProperty name="width" value="0.05" units="cm"/>
      <inkml:brushProperty name="height" value="0.05" units="cm"/>
      <inkml:brushProperty name="color" value="#E71224"/>
    </inkml:brush>
  </inkml:definitions>
  <inkml:trace contextRef="#ctx0" brushRef="#br0">1538 393 6416 0 0,'0'0'482'0'0,"-1"-2"-324"0"0,-2-4-116 0 0,-9-15-10 0 0,11 19-149 0 0,-1 1-480 0 0,-19-2-27 0 0,5 2 382 0 0,12-2 244 0 0,2 2-24 0 0,2 0 24 0 0,-1 1 0 0 0,0 0-1 0 0,0-1 1 0 0,1 1 0 0 0,-1 0-1 0 0,1-1 1 0 0,-1 1-1 0 0,0-1 1 0 0,1 1 0 0 0,-1-1-1 0 0,1 1 1 0 0,-1-1 0 0 0,1 0-1 0 0,-1 1 1 0 0,1-1-1 0 0,-1 1 1 0 0,1-1 0 0 0,0 0-1 0 0,-1 1 1 0 0,1-1 0 0 0,0 0-1 0 0,0-1 1 0 0,-1-1 14 0 0,0 1 4 0 0,0-1-1 0 0,0 1 1 0 0,0-1 0 0 0,1 1 0 0 0,-1-1 0 0 0,0-4-1 0 0,1 5 103 0 0,0 1-97 0 0,0 0 1 0 0,0 0 0 0 0,0 0-1 0 0,0 0 1 0 0,0 0 0 0 0,0 0-1 0 0,0 0 1 0 0,1-1 0 0 0,-1 1-1 0 0,0 0 1 0 0,0 0 0 0 0,1 0-1 0 0,-1 0 1 0 0,2-1-1 0 0,-1-1 35 0 0,0-1 991 0 0,-3 5-415 0 0,-5 12-212 0 0,-7 18-205 0 0,-21 44 1229 0 0,25-56-922 0 0,9-17-56 0 0,-1-1-286 0 0,2 0-182 0 0,0-1 34 0 0,-1 1 0 0 0,0-1 1 0 0,1 1-1 0 0,-1 0 0 0 0,0-1 0 0 0,0 1 1 0 0,1-1-1 0 0,-1 0 0 0 0,0 1 1 0 0,0-1-1 0 0,0 0 0 0 0,0 1 0 0 0,1-1 1 0 0,-1 0-1 0 0,-1 0 0 0 0,-2 0 10 0 0,1-1 0 0 0,-1 0-1 0 0,1 1 1 0 0,0-2 0 0 0,-7-2-1 0 0,8 3-19 0 0,-1 0 0 0 0,1 0 0 0 0,-1 0-1 0 0,1 1 1 0 0,-1-1 0 0 0,1 1 0 0 0,-1-1 0 0 0,1 1-1 0 0,-1 0 1 0 0,0 0 0 0 0,1 0 0 0 0,-1 0 0 0 0,1 0-1 0 0,-1 0 1 0 0,1 1 0 0 0,-1-1 0 0 0,1 1 0 0 0,-1 0-1 0 0,1 0 1 0 0,-1 0 0 0 0,1 0 0 0 0,0 0-1 0 0,-1 1 1 0 0,1-1 0 0 0,0 1 0 0 0,0-1 0 0 0,0 1-1 0 0,0 0 1 0 0,0-1 0 0 0,1 1 0 0 0,-3 3 0 0 0,-10 10-26 0 0,-18 17 0 0 0,-8 7 0 0 0,31-33-1 0 0,-9 8 12 0 0,16-13 32 0 0,-4-1-22 0 0,2 0 22 0 0,-4 0-18 0 0,-11-3 186 0 0,14 1-192 0 0,-7 2 5 0 0,8 1-12 0 0,0 0 1 0 0,1 0 0 0 0,-1 0 0 0 0,0 0-1 0 0,1 1 1 0 0,-1 0 0 0 0,-5 3 0 0 0,-2 1 17 0 0,6-4-30 0 0,0 1 0 0 0,-1 0 0 0 0,-6 6 0 0 0,7-5 0 0 0,0-1 0 0 0,0 0 0 0 0,-9 5 0 0 0,11-7-1 0 0,0 0 1 0 0,1 1 0 0 0,-1-1 0 0 0,0 1-1 0 0,1 0 1 0 0,-1 0 0 0 0,1 0-1 0 0,0 0 1 0 0,-4 4 0 0 0,2-1 3 0 0,-1 0-1 0 0,0 0 1 0 0,0-1 0 0 0,-8 6-1 0 0,7-7 24 0 0,-1 1 0 0 0,0-1 0 0 0,0 0 0 0 0,-9 2 0 0 0,9-3-26 0 0,-13 6 60 0 0,4 1-7 0 0,13-8-51 0 0,1 1-1 0 0,-1 0 1 0 0,0 0 0 0 0,1 0-1 0 0,-1 0 1 0 0,-2 3 0 0 0,2-2-3 0 0,1-1 1 0 0,-1 0 0 0 0,0 1 0 0 0,0-1 0 0 0,0 0 0 0 0,-5 2 0 0 0,3-1 17 0 0,0 0 0 0 0,-1 0 0 0 0,1 0 0 0 0,0 1 0 0 0,-8 8 0 0 0,-9 6 25 0 0,19-16-43 0 0,1 0 0 0 0,-1 1 1 0 0,1-1-1 0 0,0 1 0 0 0,-4 5 1 0 0,-10 11 20 0 0,-65 63 252 0 0,57-52-272 0 0,20-25 0 0 0,0 0 0 0 0,0 1 0 0 0,0-1 0 0 0,-1-1 0 0 0,1 1 0 0 0,-9 6 0 0 0,10-9 0 0 0,0 1 0 0 0,0 0 0 0 0,1 0 0 0 0,-1 0 0 0 0,1 0 0 0 0,-4 6 0 0 0,-10 12 0 0 0,5-10 1 0 0,1-1-6 0 0,-26 16 73 0 0,32-24-68 0 0,1 0 0 0 0,0 0 0 0 0,-1 0 0 0 0,1 1 0 0 0,0-1 0 0 0,0 1 0 0 0,-3 4 0 0 0,0 0 0 0 0,-5 3 0 0 0,-1-3 0 0 0,10-6 0 0 0,0 0 0 0 0,0-1 0 0 0,1 2 0 0 0,-1-1 0 0 0,0 0 0 0 0,1 0 0 0 0,-1 0 0 0 0,1 1 0 0 0,0-1 0 0 0,-1 1 0 0 0,1-1 0 0 0,-2 3 0 0 0,-19 32 0 0 0,9-12 0 0 0,-25 33 0 0 0,35-52 0 0 0,-17 19 0 0 0,19-23 0 0 0,-9 8 0 0 0,6-7 0 0 0,1 0 0 0 0,0 0 0 0 0,0 1 0 0 0,0-1 0 0 0,1 1 0 0 0,-1 0 0 0 0,-4 6 0 0 0,-5 7 29 0 0,10-15-18 0 0,-9 9 13 0 0,1-2-24 0 0,-2-2 0 0 0,2 4 0 0 0,-4 9 0 0 0,-7 4 0 0 0,19-21 0 0 0,1 0 0 0 0,-1 0 0 0 0,0 0 0 0 0,1 0 0 0 0,-1 1 0 0 0,1-1 0 0 0,0 0 0 0 0,0 1 0 0 0,0-1 0 0 0,-1 4 0 0 0,1-4 0 0 0,1 0-1 0 0,-1 0 1 0 0,0 0 0 0 0,0 0 0 0 0,0 0 0 0 0,0 0 0 0 0,-1 0 0 0 0,1-1 0 0 0,0 1 0 0 0,-1 0 0 0 0,-1 1 0 0 0,-5 5 11 0 0,2 0 5 0 0,-1 1 18 0 0,1 1 0 0 0,-9 17 0 0 0,8-16-34 0 0,5-7 0 0 0,0-1 0 0 0,0 1 0 0 0,0-1 0 0 0,1 1 0 0 0,-1 0 0 0 0,1 0 0 0 0,0-1 0 0 0,-1 8 0 0 0,0-4 0 0 0,0 0 0 0 0,0 0 1 0 0,0 0-1 0 0,-7 11 1 0 0,8-15 7 0 0,-3 7 6 0 0,-1 0-1 0 0,0 0 0 0 0,-9 12 1 0 0,8-9-14 0 0,4-10 0 0 0,1 0 0 0 0,0 0 0 0 0,-1-1 0 0 0,1 1 0 0 0,1 0 0 0 0,-1 0 0 0 0,0 0 0 0 0,0 4 0 0 0,-1 4 0 0 0,1-7-2 0 0,-1 1-9 0 0,0-1 1 0 0,1 1-1 0 0,-1 0 0 0 0,1 0 0 0 0,0-1 0 0 0,0 1 0 0 0,1 9 1 0 0,-1-5-1 0 0,3 21-42 0 0,0-14 53 0 0,-4-13 0 0 0,1 13 0 0 0,0-7 0 0 0,1-6 0 0 0,0 0 0 0 0,1-1 0 0 0,-1 1 0 0 0,1 0 0 0 0,-1 0 0 0 0,1 0 0 0 0,1 4 0 0 0,-1-3 14 0 0,-1-1 1 0 0,1 1 0 0 0,-1-1 0 0 0,0 1 0 0 0,0 0 0 0 0,-1-1-1 0 0,1 1 1 0 0,-1-1 0 0 0,-1 7 0 0 0,1-6-11 0 0,0 11-4 0 0,1-3-16 0 0,0-11 13 0 0,-1-1 1 0 0,1 0 0 0 0,0 0-1 0 0,0 0 1 0 0,0 1 0 0 0,0-1-1 0 0,0 0 1 0 0,0 0 0 0 0,0 0 0 0 0,0 1-1 0 0,0-1 1 0 0,0 0 0 0 0,0 0-1 0 0,0 0 1 0 0,0 1 0 0 0,0-1-1 0 0,0 0 1 0 0,0 0 0 0 0,0 1 0 0 0,1-1-1 0 0,-1 0 1 0 0,0 0 0 0 0,0 0-1 0 0,0 0 1 0 0,0 1 0 0 0,0-1-1 0 0,0 0 1 0 0,0 0 0 0 0,1 0-1 0 0,-1 0 1 0 0,0 1 0 0 0,0-1 0 0 0,0 0-1 0 0,0 0 1 0 0,1 0 0 0 0,0 3 7 0 0,-3 12-7 0 0,1-2 2 0 0,2-2 0 0 0,-1-11 0 0 0,0 0 0 0 0,0 0 0 0 0,0 0 0 0 0,0 0 0 0 0,0-1 0 0 0,0 1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0,1 0 0 0 0,-1 0 0 0 0,0 0 0 0 0,0 0 0 0 0,0 0 0 0 0,0 0 0 0 0,0 0 0 0 0,0 0 0 0 0,0 0 0 0 0,0 0 0 0 0,0 1 0 0 0,0-1 0 0 0,0 0 0 0 0,0 0 0 0 0,0 0 0 0 0,0 0 0 0 0,0 0 0 0 0,0 0 0 0 0,0 0 0 0 0,0 0 0 0 0,0 0 0 0 0,0 0 0 0 0,0 0 0 0 0,0 0 0 0 0,0 0 0 0 0,0 0 0 0 0,3-7 0 0 0,1-10 0 0 0,-4 17 0 0 0,2-23 1 0 0,-3 21-6 0 0,1-1 0 0 0,0 1 0 0 0,0 0 0 0 0,1-1 0 0 0,-1 1 0 0 0,0 0 0 0 0,1-1 0 0 0,0 1 0 0 0,-1 0 0 0 0,3-4 0 0 0,-2 3 4 0 0,0 0-1 0 0,0 0 1 0 0,0 0-1 0 0,0 0 1 0 0,-1 1-1 0 0,1-1 1 0 0,-1 0-1 0 0,0-4 1 0 0,1 4 1 0 0,-1 0 1 0 0,0 0-1 0 0,1 0 0 0 0,-1 0 1 0 0,1 0-1 0 0,1-4 1 0 0,2-1-1 0 0,-1-1 0 0 0,-1 1 0 0 0,1-1 0 0 0,-1 0 0 0 0,-1 1 0 0 0,0-1 0 0 0,0-17 0 0 0,-1 23 0 0 0,0 0 0 0 0,0 0 0 0 0,1 1 0 0 0,-1-1 0 0 0,0 0 0 0 0,1 0 0 0 0,0 0 0 0 0,0 0 0 0 0,0 1 0 0 0,1-4 0 0 0,2-6 0 0 0,-1-4 0 0 0,1 0 0 0 0,6-16 0 0 0,3-10 0 0 0,9-32-14 0 0,7-17-112 0 0,-22 69 121 0 0,0 1 1 0 0,12-23-1 0 0,-9 22 7 0 0,-5 12-2 0 0,0 0 0 0 0,7-11 0 0 0,2-1 0 0 0,32-48 0 0 0,-24 39-54 0 0,1-3-20 0 0,-22 30 70 0 0,7-6-40 0 0,-6 7 25 0 0,6-8 4 0 0,-7 9 17 0 0,0 1 0 0 0,0-1-1 0 0,0 0 1 0 0,0 1 0 0 0,0-1 0 0 0,1 1-1 0 0,-1-1 1 0 0,1 1 0 0 0,1-2 0 0 0,0 0 0 0 0,0 0 1 0 0,0 0-1 0 0,0 0 1 0 0,0 0-1 0 0,-1-1 1 0 0,0 1-1 0 0,1-1 1 0 0,-1 0 0 0 0,-1 0-1 0 0,3-4 1 0 0,0 0-31 0 0,4-7 11 0 0,2 0 0 0 0,-1 1 1 0 0,17-18-1 0 0,13-18 20 0 0,-1-1-41 0 0,-24 33-4 0 0,0-1 0 0 0,16-32 0 0 0,-15 26 92 0 0,25-36 0 0 0,-22 36-26 0 0,-4 6-30 0 0,24-27 1 0 0,-29 37-79 0 0,1 0 0 0 0,0 0 0 0 0,13-9 0 0 0,-16 13 169 0 0,-1 0 0 0 0,11-11-1 0 0,4-4-31 0 0,35-30-249 0 0,51-59 0 0 0,-50 33 196 0 0,-39 56 0 0 0,-12 11 0 0 0,2 1 0 0 0,11-11 0 0 0,68-58 0 0 0,-84 74 0 0 0,0 1 0 0 0,0 0 0 0 0,0 0 0 0 0,1 0 0 0 0,3-2 0 0 0,-4 2 0 0 0,1 0 0 0 0,-1 0 0 0 0,0 0 0 0 0,1 0 0 0 0,-1 0 0 0 0,4-5 0 0 0,-1 2 0 0 0,0-1 0 0 0,1 1 0 0 0,0 0 0 0 0,0 0 0 0 0,11-4 0 0 0,10-8 0 0 0,-23 14 8 0 0,3-3 70 0 0,0 1 0 0 0,0-1 0 0 0,13-13 0 0 0,-17 15-88 0 0,-1 1 0 0 0,1-1 0 0 0,0 1 0 0 0,0 0 0 0 0,0 0 0 0 0,5-3 0 0 0,3-2-42 0 0,-11 7 122 0 0,-1 1-49 0 0,0 0-21 0 0,1 0-1 0 0,-1-1 1 0 0,0 1-1 0 0,0 0 1 0 0,0 0-1 0 0,0 0 1 0 0,0-1-1 0 0,0 1 1 0 0,0 0-1 0 0,1 0 1 0 0,-1 0 0 0 0,0-1-1 0 0,0 1 1 0 0,0 0-1 0 0,0 0 1 0 0,1 0-1 0 0,-1 0 1 0 0,0 0-1 0 0,0-1 1 0 0,0 1-1 0 0,1 0 1 0 0,-1 0-1 0 0,0 0 1 0 0,0 0 0 0 0,0 0-1 0 0,1 0 1 0 0,-1 0-1 0 0,0 0 1 0 0,0 0-1 0 0,1 0 1 0 0,-1 0-1 0 0,0 0 1 0 0,0 0-1 0 0,1 0 1 0 0,-1 0-1 0 0,0 0 1 0 0,0 0 0 0 0,0 0-1 0 0,1 0 1 0 0,-1 0-1 0 0,0 0 1 0 0,0 0-1 0 0,1 1 1 0 0,-1-1-1 0 0,0 0 1 0 0,0 0-1 0 0,0 0 1 0 0,0 0-1 0 0,1 0 1 0 0,-1 1-1 0 0,0-1 1 0 0,0 0 0 0 0,0 0-1 0 0,0 0 1 0 0,0 1-1 0 0,1-1 1 0 0,-1 0-1 0 0,1 1 139 0 0,22-1-386 0 0,-18 0-176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44.660"/>
    </inkml:context>
    <inkml:brush xml:id="br0">
      <inkml:brushProperty name="width" value="0.1" units="cm"/>
      <inkml:brushProperty name="height" value="0.1" units="cm"/>
      <inkml:brushProperty name="color" value="#E71224"/>
    </inkml:brush>
  </inkml:definitions>
  <inkml:trace contextRef="#ctx0" brushRef="#br0">1 544 11976 0 0,'0'0'576'0'0,"2"-1"-251"0"0,18-3-185 0 0,0 0-1 0 0,0 1 1 0 0,0 1 0 0 0,25 0 0 0 0,-19 1 228 0 0,11-1 32 0 0,234-6 376 0 0,-153 1-634 0 0,-47 2-80 0 0,143-7 12 0 0,340-16 1895 0 0,-88 5-1438 0 0,-77 3 829 0 0,244-25-1134 0 0,-346 22 121 0 0,221-25 367 0 0,1-11 126 0 0,204-30-732 0 0,-191 23-114 0 0,-405 51 6 0 0,98-10 0 0 0,-136 19-28 0 0,186-23-358 0 0,-259 28 58 0 0,18-3 33 0 0,-19 2-489 0 0,-10 0-1231 0 0,-12-1 995 0 0,-3-1-3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45.185"/>
    </inkml:context>
    <inkml:brush xml:id="br0">
      <inkml:brushProperty name="width" value="0.1" units="cm"/>
      <inkml:brushProperty name="height" value="0.1" units="cm"/>
      <inkml:brushProperty name="color" value="#E71224"/>
    </inkml:brush>
  </inkml:definitions>
  <inkml:trace contextRef="#ctx0" brushRef="#br0">0 821 11976 0 0,'2'0'266'0'0,"12"-5"-90"0"0,0 0-1 0 0,0 2 1 0 0,1 0-1 0 0,-1 0 0 0 0,20 0 1 0 0,-28 3-183 0 0,222-17 929 0 0,568-90 244 0 0,-222 28-1144 0 0,-387 54 325 0 0,233-27 651 0 0,264-18 538 0 0,-230 25-564 0 0,-199 19-449 0 0,-41 4-80 0 0,246-23 462 0 0,-251 28-378 0 0,200-19 639 0 0,15-3-477 0 0,-105 11-674 0 0,-80 9 73 0 0,99-10 384 0 0,-257 20-348 0 0,282-40-778 0 0,-352 47 571 0 0,2 0-139 0 0,0 0 0 0 0,0-1 1 0 0,-1-1-1 0 0,1 0 0 0 0,21-11 0 0 0,-32 14 121 0 0,-1 0 0 0 0,1 0 0 0 0,0 0 0 0 0,-1 0 0 0 0,1 0 0 0 0,-1 0-1 0 0,0-1 1 0 0,1 1 0 0 0,1-3 0 0 0,-3 3 37 0 0,0 1-1 0 0,1-1 1 0 0,-1 1-1 0 0,0 0 1 0 0,0-1-1 0 0,0 1 1 0 0,0-1-1 0 0,0 1 1 0 0,0 0 0 0 0,0-1-1 0 0,0 1 1 0 0,0-1-1 0 0,0 1 1 0 0,0-1-1 0 0,0 1 1 0 0,0 0 0 0 0,0-1-1 0 0,0 1 1 0 0,0-1-1 0 0,-1 0 1 0 0,1 0-92 0 0,-1 0-1 0 0,0 0 1 0 0,0 1-1 0 0,1-1 1 0 0,-1 0 0 0 0,0 0-1 0 0,0 0 1 0 0,0 1-1 0 0,0-1 1 0 0,0 1 0 0 0,-2-2-1 0 0,-2-1-249 0 0,0 1-1 0 0,-1 0 1 0 0,0 0 0 0 0,-6-1-1 0 0,-39-3-1639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44.660"/>
    </inkml:context>
    <inkml:brush xml:id="br0">
      <inkml:brushProperty name="width" value="0.1" units="cm"/>
      <inkml:brushProperty name="height" value="0.1" units="cm"/>
      <inkml:brushProperty name="color" value="#E71224"/>
    </inkml:brush>
  </inkml:definitions>
  <inkml:trace contextRef="#ctx0" brushRef="#br0">1 544 11976 0 0,'0'0'576'0'0,"2"-1"-251"0"0,18-3-185 0 0,0 0-1 0 0,0 1 1 0 0,0 1 0 0 0,25 0 0 0 0,-19 1 228 0 0,11-1 32 0 0,234-6 376 0 0,-153 1-634 0 0,-47 2-80 0 0,143-7 12 0 0,340-16 1895 0 0,-88 5-1438 0 0,-77 3 829 0 0,244-25-1134 0 0,-346 22 121 0 0,221-25 367 0 0,1-11 126 0 0,204-30-732 0 0,-191 23-114 0 0,-405 51 6 0 0,98-10 0 0 0,-136 19-28 0 0,186-23-358 0 0,-259 28 58 0 0,18-3 33 0 0,-19 2-489 0 0,-10 0-1231 0 0,-12-1 995 0 0,-3-1-3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45.185"/>
    </inkml:context>
    <inkml:brush xml:id="br0">
      <inkml:brushProperty name="width" value="0.1" units="cm"/>
      <inkml:brushProperty name="height" value="0.1" units="cm"/>
      <inkml:brushProperty name="color" value="#E71224"/>
    </inkml:brush>
  </inkml:definitions>
  <inkml:trace contextRef="#ctx0" brushRef="#br0">0 821 11976 0 0,'2'0'266'0'0,"12"-5"-90"0"0,0 0-1 0 0,0 2 1 0 0,1 0-1 0 0,-1 0 0 0 0,20 0 1 0 0,-28 3-183 0 0,222-17 929 0 0,568-90 244 0 0,-222 28-1144 0 0,-387 54 325 0 0,233-27 651 0 0,264-18 538 0 0,-230 25-564 0 0,-199 19-449 0 0,-41 4-80 0 0,246-23 462 0 0,-251 28-378 0 0,200-19 639 0 0,15-3-477 0 0,-105 11-674 0 0,-80 9 73 0 0,99-10 384 0 0,-257 20-348 0 0,282-40-778 0 0,-352 47 571 0 0,2 0-139 0 0,0 0 0 0 0,0-1 1 0 0,-1-1-1 0 0,1 0 0 0 0,21-11 0 0 0,-32 14 121 0 0,-1 0 0 0 0,1 0 0 0 0,0 0 0 0 0,-1 0 0 0 0,1 0 0 0 0,-1 0-1 0 0,0-1 1 0 0,1 1 0 0 0,1-3 0 0 0,-3 3 37 0 0,0 1-1 0 0,1-1 1 0 0,-1 1-1 0 0,0 0 1 0 0,0-1-1 0 0,0 1 1 0 0,0-1-1 0 0,0 1 1 0 0,0 0 0 0 0,0-1-1 0 0,0 1 1 0 0,0-1-1 0 0,0 1 1 0 0,0-1-1 0 0,0 1 1 0 0,0 0 0 0 0,0-1-1 0 0,0 1 1 0 0,0-1-1 0 0,-1 0 1 0 0,1 0-92 0 0,-1 0-1 0 0,0 0 1 0 0,0 1-1 0 0,1-1 1 0 0,-1 0 0 0 0,0 0-1 0 0,0 0 1 0 0,0 1-1 0 0,0-1 1 0 0,0 1 0 0 0,-2-2-1 0 0,-2-1-249 0 0,0 1-1 0 0,-1 0 1 0 0,0 0 0 0 0,-6-1-1 0 0,-39-3-1639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50.639"/>
    </inkml:context>
    <inkml:brush xml:id="br0">
      <inkml:brushProperty name="width" value="0.1" units="cm"/>
      <inkml:brushProperty name="height" value="0.1" units="cm"/>
      <inkml:brushProperty name="color" value="#E71224"/>
    </inkml:brush>
  </inkml:definitions>
  <inkml:trace contextRef="#ctx0" brushRef="#br0">3493 642 15736 0 0,'0'0'918'0'0,"-2"-1"-758"0"0,-12-5-22 0 0,-1 1 1 0 0,0 0-1 0 0,-29-5 0 0 0,-44-13-132 0 0,28 6-109 0 0,-20-8-221 0 0,-108-48 1 0 0,-8-4 563 0 0,123 53-108 0 0,-2 4 0 0 0,-1 3 0 0 0,0 3 0 0 0,-118-6 0 0 0,139 20-119 0 0,0 3-1 0 0,-74 12 1 0 0,-104 35 356 0 0,158-29-323 0 0,1 4 1 0 0,-79 37-1 0 0,-135 84-36 0 0,209-102-10 0 0,3 2 0 0 0,-107 86 0 0 0,52-13-300 0 0,-120 140-1 0 0,204-206 291 0 0,2 2 0 0 0,-60 95-1 0 0,52-53 11 0 0,3 3 0 0 0,5 2 0 0 0,-34 114 0 0 0,54-126-47 0 0,4 2 0 0 0,-17 162 0 0 0,33-179 60 0 0,4 0 1 0 0,3 0-1 0 0,20 126 0 0 0,-13-142-58 0 0,4 0 0 0 0,2-1-1 0 0,2-1 1 0 0,26 55 0 0 0,-22-65 72 0 0,3-2 1 0 0,1-1-1 0 0,2 0 1 0 0,65 77-1 0 0,-40-64-10 0 0,2-3 1 0 0,3-2-1 0 0,2-3 0 0 0,79 51 1 0 0,-45-42-13 0 0,3-4 0 0 0,137 56 1 0 0,-182-90 109 0 0,2-1 0 0 0,0-3 0 0 0,1-3 0 0 0,0-1 0 0 0,1-3 0 0 0,0-3 0 0 0,0-2 0 0 0,1-2 0 0 0,-1-3 0 0 0,1-2 0 0 0,90-17 0 0 0,-58 0 234 0 0,-1-3 1 0 0,-1-5 0 0 0,121-55-1 0 0,-119 41-69 0 0,-1-4 0 0 0,84-60 0 0 0,-62 26-13 0 0,-3-5 0 0 0,-4-5 0 0 0,-5-4 0 0 0,-3-5 0 0 0,-5-3 0 0 0,-5-4 0 0 0,140-230 0 0 0,-167 232-287 0 0,-4-3 0 0 0,-5-2 0 0 0,60-204 0 0 0,-88 238 77 0 0,-4-1 0 0 0,-3-1 1 0 0,-3 0-1 0 0,-4-1 0 0 0,-3 0 0 0 0,-14-142 0 0 0,1 148-323 0 0,-3 0 0 0 0,-3 2-1 0 0,-48-128 1 0 0,38 130-75 0 0,-68-123 1 0 0,52 125 173 0 0,-3 1 1 0 0,-3 3 0 0 0,-76-78-1 0 0,66 86 91 0 0,-2 4-1 0 0,-1 1 0 0 0,-3 4 0 0 0,-121-65 0 0 0,133 85-145 0 0,0 2-1 0 0,-1 2 0 0 0,-92-22 0 0 0,84 30-2532 0 0,-84-8 0 0 0,13 14-3375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15:32.011"/>
    </inkml:context>
    <inkml:brush xml:id="br0">
      <inkml:brushProperty name="width" value="0.2" units="cm"/>
      <inkml:brushProperty name="height" value="0.2" units="cm"/>
      <inkml:brushProperty name="color" value="#0066CC"/>
    </inkml:brush>
  </inkml:definitions>
  <inkml:trace contextRef="#ctx0" brushRef="#br0">44 41 8176 0 0,'-11'1'235'0'0,"-14"2"339"0"0,18-3 994 0 0,11-8-981 0 0,-1 6-579 0 0,0-1 0 0 0,0 1 0 0 0,0 0 0 0 0,0 0 0 0 0,1 0-1 0 0,-1 0 1 0 0,1 1 0 0 0,0 0 0 0 0,-1-1 0 0 0,8 0 0 0 0,42-4 8 0 0,-38 4 38 0 0,33-1 929 0 0,56 2 1 0 0,131 22-1360 0 0,-107-13 395 0 0,-50-5 194 0 0,445 9 113 0 0,-147-8 1101 0 0,-94 4-980 0 0,413 5-447 0 0,-109-51 0 0 0,-174 8 0 0 0,253 26 73 0 0,-635 5 242 0 0,413 22 688 0 0,-290-9-965 0 0,118 7 52 0 0,232-16 73 0 0,-401-5-118 0 0,156 4 35 0 0,78 8 96 0 0,-15 7-8 0 0,-240-13-136 0 0,361 16 308 0 0,-199-16 396 0 0,3 0-796 0 0,-72 1-165 0 0,-124-5-375 0 0,1 2 1 0 0,0 2-1 0 0,60 15 1 0 0,-75-13 167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51.682"/>
    </inkml:context>
    <inkml:brush xml:id="br0">
      <inkml:brushProperty name="width" value="0.1" units="cm"/>
      <inkml:brushProperty name="height" value="0.1" units="cm"/>
      <inkml:brushProperty name="color" value="#E71224"/>
    </inkml:brush>
  </inkml:definitions>
  <inkml:trace contextRef="#ctx0" brushRef="#br0">83 422 15464 0 0,'-2'1'348'0'0,"-1"0"-213"0"0,1 0 0 0 0,-1-1 0 0 0,0 1 0 0 0,1-1 0 0 0,-1 0 1 0 0,0 1-1 0 0,1-1 0 0 0,-7-1 0 0 0,-25 0 66 0 0,32 1-116 0 0,2 1-67 0 0,0-1 0 0 0,-1 0-1 0 0,1 1 1 0 0,0-1 0 0 0,0 0-1 0 0,-1 0 1 0 0,1 1 0 0 0,0-1 0 0 0,-1 0-1 0 0,1 0 1 0 0,0 0 0 0 0,0 1-1 0 0,-1-1 1 0 0,1 0 0 0 0,-1 0 0 0 0,1 0-1 0 0,0 0 1 0 0,-1 0 0 0 0,1 0-1 0 0,0 0 1 0 0,-1 0 0 0 0,1 0-1 0 0,-1 0 1 0 0,-5 1 1181 0 0,362 19-585 0 0,-141-4-285 0 0,1076-5 1704 0 0,-657-58-593 0 0,3-37-1275 0 0,-80-16-165 0 0,-74 12 0 0 0,-252 49 7 0 0,549-77 141 0 0,-763 114-148 0 0,0 1 0 0 0,29 3 0 0 0,-45-2-3 0 0,0 0 1 0 0,0 0-1 0 0,-1 0 1 0 0,1 0-1 0 0,0 0 1 0 0,0 0-1 0 0,0 1 1 0 0,-1-1-1 0 0,1 0 1 0 0,0 0-1 0 0,0 1 1 0 0,-1-1-1 0 0,2 1 1 0 0,-2 0-5 0 0,0-1 1 0 0,1 0-1 0 0,-1 0 1 0 0,0 0-1 0 0,0 1 1 0 0,0-1 0 0 0,0 0-1 0 0,0 0 1 0 0,0 0-1 0 0,0 1 1 0 0,0-1-1 0 0,0 0 1 0 0,0 0-1 0 0,0 1 1 0 0,0-1-1 0 0,0 0 1 0 0,0 0 0 0 0,0 1-1 0 0,0-1 1 0 0,0 0-1 0 0,0 0 1 0 0,0 0-1 0 0,0 1 1 0 0,-1-1-1 0 0,1 0 1 0 0,0 0-1 0 0,0 0 1 0 0,0 1 0 0 0,0-1-1 0 0,0 0 1 0 0,-1 0-1 0 0,-19 17-911 0 0,16-14 655 0 0,-36 24-1245 0 0,-10 6-68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5:52.122"/>
    </inkml:context>
    <inkml:brush xml:id="br0">
      <inkml:brushProperty name="width" value="0.1" units="cm"/>
      <inkml:brushProperty name="height" value="0.1" units="cm"/>
      <inkml:brushProperty name="color" value="#E71224"/>
    </inkml:brush>
  </inkml:definitions>
  <inkml:trace contextRef="#ctx0" brushRef="#br0">0 553 17135 0 0,'185'-15'1426'0'0,"-106"6"-1140"0"0,579-53-58 0 0,18-5 1056 0 0,131-27-454 0 0,-526 59-692 0 0,29-3-24 0 0,509-50-92 0 0,-529 61 52 0 0,419-36 1300 0 0,-488 46-931 0 0,-194 15-413 0 0,560-30 41 0 0,-552 30-157 0 0,14 0-326 0 0,-1 2 1 0 0,50 6 0 0 0,-63 2-169 0 0,-34-8 529 0 0,0 1 0 0 0,0-1 0 0 0,0 0 0 0 0,0 1 0 0 0,0-1 0 0 0,0 0 0 0 0,0 1 0 0 0,0-1-1 0 0,-1 1 1 0 0,1-1 0 0 0,0 1 0 0 0,0 0 0 0 0,-1-1 0 0 0,1 1 0 0 0,0 0 0 0 0,0 0 0 0 0,-1 0 8 0 0,0 0 0 0 0,0-1 0 0 0,0 1 0 0 0,0 0 0 0 0,0-1 0 0 0,0 1 0 0 0,0 0 0 0 0,0 0 0 0 0,0-1 0 0 0,-1 1 0 0 0,1-1 1 0 0,0 1-1 0 0,0 0 0 0 0,-1-1 0 0 0,1 1 0 0 0,0 0 0 0 0,-1-1 0 0 0,1 1 0 0 0,0-1 0 0 0,-1 1 0 0 0,1-1 0 0 0,-2 1 0 0 0,-21 22-977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5:46.669"/>
    </inkml:context>
    <inkml:brush xml:id="br0">
      <inkml:brushProperty name="width" value="0.05" units="cm"/>
      <inkml:brushProperty name="height" value="0.05" units="cm"/>
      <inkml:brushProperty name="color" value="#E71224"/>
    </inkml:brush>
  </inkml:definitions>
  <inkml:trace contextRef="#ctx0" brushRef="#br0">22 127 10248 0 0,'0'0'490'0'0,"0"-1"-210"0"0,-2-1-161 0 0,1 0-97 0 0,1 1 0 0 0,-1 0 0 0 0,0-1 0 0 0,0 1 0 0 0,-1 0 0 0 0,1 0 1 0 0,0 0-1 0 0,0-1 0 0 0,0 1 0 0 0,-1 0 0 0 0,-1-1 0 0 0,3 2 3 0 0,-1 0-1 0 0,1 0 0 0 0,0-1 1 0 0,-1 1-1 0 0,1 0 0 0 0,0 0 0 0 0,0-1 1 0 0,-1 1-1 0 0,1 0 0 0 0,0-1 1 0 0,0 1-1 0 0,0-1 0 0 0,-1 1 1 0 0,1 0-1 0 0,0-1 0 0 0,0 1 0 0 0,0 0 1 0 0,0-1-1 0 0,0 1 0 0 0,0-1 1 0 0,0 1-1 0 0,0-1 0 0 0,0 1 1 0 0,0 0-1 0 0,0-1 0 0 0,0 1 0 0 0,0-1 1 0 0,0 1-1 0 0,0 0 0 0 0,0-1 1 0 0,0 1-1 0 0,1-1 0 0 0,-1 1 1 0 0,0 0-1 0 0,1-1 0 0 0,0-5 120 0 0,12-4-91 0 0,-12 7-17 0 0,1 1-1 0 0,0-1 1 0 0,-1 1-1 0 0,1 0 1 0 0,0-1-1 0 0,0 1 1 0 0,0 0 0 0 0,5-3-1 0 0,5-6 505 0 0,-7 8-376 0 0,0-1 0 0 0,1 1 0 0 0,8-5 0 0 0,-10 7-106 0 0,-2 0-36 0 0,0 0-1 0 0,-1 1 1 0 0,1-1 0 0 0,0 1 0 0 0,0 0 0 0 0,0 0 0 0 0,0 0 0 0 0,3 0 0 0 0,8-1-27 0 0,1-2 5 0 0,0 1 0 0 0,0 1 0 0 0,1 0 0 0 0,-1 1 0 0 0,0 1 0 0 0,15 2 0 0 0,26 0 0 0 0,60 4 0 0 0,-94-5 0 0 0,0-1 0 0 0,23 7 0 0 0,14 0 0 0 0,17 2 0 0 0,-34-3 71 0 0,-28-4-15 0 0,-1-1 1 0 0,21 1-1 0 0,59 4 178 0 0,-60-5-241 0 0,63 11-1 0 0,-29-3-51 0 0,-44-6 59 0 0,-11-3 0 0 0,0 1 0 0 0,-1-1 0 0 0,1-1 0 0 0,14 0 0 0 0,-13-1 28 0 0,1 1 0 0 0,20 2 0 0 0,6 0 48 0 0,3-3 73 0 0,-24 0-101 0 0,0 1 0 0 0,0 0 0 0 0,0 2 0 0 0,20 3 0 0 0,-30-4-23 0 0,0 0 1 0 0,1-1-1 0 0,-1 0 0 0 0,11-1 1 0 0,21 0 54 0 0,-12 3-55 0 0,0-2 0 0 0,56-6 1 0 0,-34 5-26 0 0,-35 1 0 0 0,0 0 0 0 0,22-4 0 0 0,-12 1 19 0 0,0 1 1 0 0,48 3 0 0 0,-23 0-15 0 0,12-2 215 0 0,62-9 0 0 0,-69 8-51 0 0,-38 2-120 0 0,23-3-1 0 0,-22 1-4 0 0,33 2 0 0 0,-32 0-29 0 0,32-2 0 0 0,27-14-15 0 0,-41 8 0 0 0,-12 4 69 0 0,-1 2 0 0 0,28-1 1 0 0,16 0-25 0 0,51-3 93 0 0,-1 1-146 0 0,2-3 8 0 0,-13 11 0 0 0,-43 1 0 0 0,-35-1 0 0 0,-20-2 0 0 0,-1 0 0 0 0,0-1 0 0 0,0 0 0 0 0,9-1 0 0 0,85-9 0 0 0,-27 4 0 0 0,-21-3 0 0 0,8-1 0 0 0,-30 8 0 0 0,1-1 0 0 0,0 1 0 0 0,40 4 0 0 0,-28-1 0 0 0,-28-1 0 0 0,24 3 0 0 0,-13 0 0 0 0,44-2 0 0 0,-43-1 1 0 0,68-8 62 0 0,-45 6-63 0 0,-37 1 0 0 0,0 0 0 0 0,1 1 0 0 0,-1 1 0 0 0,1 0 0 0 0,25 6 0 0 0,-10 0 0 0 0,-17-4 0 0 0,-1 1 0 0 0,0 0 0 0 0,14 6 0 0 0,67 37 0 0 0,-87-44 0 0 0,1 0 0 0 0,-1-1 0 0 0,1 0 0 0 0,-1 0 0 0 0,1-1 0 0 0,0 1 0 0 0,10-1 0 0 0,-4 0 0 0 0,13 3 0 0 0,-19-3 0 0 0,0 1 0 0 0,0-1 0 0 0,1-1 0 0 0,-1 0 0 0 0,9-1 0 0 0,43-3 0 0 0,-57 4 11 0 0,3-2-4 0 0,0 1-1 0 0,0 0 1 0 0,0 0 0 0 0,0 1-1 0 0,0 0 1 0 0,1 0 0 0 0,10 2-1 0 0,-11 0-6 0 0,-3-2 11 0 0,-21 5 42 0 0,-17-6-53 0 0,9 1 0 0 0,-51 4 0 0 0,-105 19 0 0 0,-112 21-10 0 0,38-20-40 0 0,183-20 46 0 0,59-3 4 0 0,-22-3 0 0 0,23 1 5 0 0,-23 0 1 0 0,8 3 26 0 0,-38-4 0 0 0,15 4 19 0 0,13 0-37 0 0,-155 6 174 0 0,142-3-188 0 0,-35 1 0 0 0,-92 3 0 0 0,-1-1 0 0 0,-8-15 59 0 0,129 4-54 0 0,-19-2-5 0 0,-51-1 0 0 0,65 5 0 0 0,24 0 0 0 0,-1 1 0 0 0,-45 6 0 0 0,11 6 0 0 0,-106 16 0 0 0,141-24 0 0 0,-1-2 0 0 0,0-2 0 0 0,-52-6 0 0 0,-42-14 93 0 0,79 11-75 0 0,-107-6-1 0 0,-89 33-70 0 0,207-11 41 0 0,23-2 13 0 0,-24 1-1 0 0,-66 5 78 0 0,103-10-53 0 0,0-1 0 0 0,0 0 1 0 0,-11-2-1 0 0,-11 0 115 0 0,25 2-111 0 0,-3 0-2 0 0,1 0 0 0 0,-1-1 0 0 0,1 1 0 0 0,-1-1-1 0 0,1-1 1 0 0,-10-2 0 0 0,-45-15 37 0 0,59 18-64 0 0,0 1 0 0 0,0-1 0 0 0,0 0 0 0 0,0 0 0 0 0,0 0 0 0 0,0 0 0 0 0,0-1 0 0 0,-4-2 0 0 0,3 2 0 0 0,0 0 0 0 0,0 0 0 0 0,-1 1 0 0 0,1-1 0 0 0,0 1 0 0 0,-1 0 0 0 0,1 0 0 0 0,-8 0 0 0 0,6 0 0 0 0,1 0 0 0 0,-1 0 0 0 0,-10-3 0 0 0,12 2 0 0 0,0 1 0 0 0,-1-1 0 0 0,1 1 0 0 0,-1 0 0 0 0,1 1 0 0 0,-1-1 0 0 0,1 1 0 0 0,-1-1-1 0 0,1 1 1 0 0,-6 1 0 0 0,-21-1-12 0 0,30 0-53 0 0,1 0-233 0 0,0-5 245 0 0,0 5 53 0 0,0-1-1 0 0,0 0 1 0 0,0 0-1 0 0,0 0 1 0 0,0 0-1 0 0,0 0 1 0 0,0 0 0 0 0,1 0-1 0 0,-1 0 1 0 0,0 0-1 0 0,0 1 1 0 0,1-1-1 0 0,-1 0 1 0 0,1 0-1 0 0,-1 0 1 0 0,1 0 0 0 0,-1 1-1 0 0,1-1 1 0 0,0 0-1 0 0,-1 1 1 0 0,1-1-1 0 0,0 0 1 0 0,-1 1-1 0 0,2-1 1 0 0,-1 0 0 0 0,0 0 0 0 0,0 0 0 0 0,0 0 0 0 0,0 0 0 0 0,0 0 0 0 0,0 0 0 0 0,0 0 0 0 0,0 0 0 0 0,0 0 0 0 0,-1 0 0 0 0,2-2 0 0 0,0-1 0 0 0,5-1 0 0 0,-6 4-3 0 0,0 1 0 0 0,1-1 0 0 0,-1 0 0 0 0,1 0-1 0 0,-1 0 1 0 0,1 1 0 0 0,-1-1 0 0 0,1 1 0 0 0,2-1-1 0 0,7-4-38 0 0,-9 4 26 0 0,1 0 1 0 0,-1 0 0 0 0,0 1 0 0 0,1-1-1 0 0,-1 0 1 0 0,1 1 0 0 0,-1-1-1 0 0,0 1 1 0 0,5 0 0 0 0,28 1-225 0 0,-15 0 185 0 0,124-9-127 0 0,-54 3 182 0 0,2-2 0 0 0,83 3 0 0 0,-61 8-64 0 0,3-8 64 0 0,-75 0 0 0 0,-8 0 0 0 0,146-8 1 0 0,36-2-12 0 0,-147 11-7 0 0,-1 3 0 0 0,86 10 0 0 0,132 38-46 0 0,-254-45 64 0 0,1-1 0 0 0,33-3 0 0 0,-15 0 0 0 0,37-5 0 0 0,-3 0 0 0 0,4-2 54 0 0,-59 8-48 0 0,12 0-8 0 0,0 1 0 0 0,68 10 0 0 0,-92-8-27 0 0,22 0 1 0 0,-22-2 30 0 0,22 4 0 0 0,-13 0-3 0 0,41 0 1 0 0,-12-2 0 0 0,-19-1 22 0 0,40-3 0 0 0,-16-1-1 0 0,-1 1-22 0 0,-36-1 1 0 0,0 1 0 0 0,1 2 0 0 0,47 7 0 0 0,7 3 0 0 0,-47-6 0 0 0,-24-5 0 0 0,1 2 0 0 0,-1-1 0 0 0,1 1 0 0 0,-1 0 0 0 0,0 1 0 0 0,13 6 1 0 0,-12-5-1 0 0,0 0 0 0 0,1-1 0 0 0,-1 1 0 0 0,1-2 0 0 0,12 3-1 0 0,50 3 1 0 0,-70-8 0 0 0,17 1-1 0 0,0-1-1 0 0,27-4 0 0 0,13 0 61 0 0,47-2 11 0 0,-98 5-59 0 0,0 1-1 0 0,0 0 1 0 0,11 2-1 0 0,10 0 24 0 0,6 0-33 0 0,0 2-1 0 0,41 9 1 0 0,-31-5 13 0 0,31 0 162 0 0,-35-9 12 0 0,-32 0-1293 0 0,-28 0-3284 0 0,2 1-656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6:03.362"/>
    </inkml:context>
    <inkml:brush xml:id="br0">
      <inkml:brushProperty name="width" value="0.05" units="cm"/>
      <inkml:brushProperty name="height" value="0.05" units="cm"/>
      <inkml:brushProperty name="color" value="#E71224"/>
    </inkml:brush>
  </inkml:definitions>
  <inkml:trace contextRef="#ctx0" brushRef="#br0">1 294 11576 0 0,'0'0'1157'0'0,"1"1"-1050"0"0,0 1-99 0 0,0-1 0 0 0,0 1 0 0 0,0 0 0 0 0,1-1 0 0 0,-1 0 0 0 0,1 1 0 0 0,-1-1 1 0 0,1 0-1 0 0,0 0 0 0 0,-1 0 0 0 0,1 0 0 0 0,0 0 0 0 0,0 0 0 0 0,0-1 0 0 0,-1 1 1 0 0,1 0-1 0 0,0-1 0 0 0,0 0 0 0 0,0 1 0 0 0,0-1 0 0 0,4 0 0 0 0,4 0 22 0 0,0-1-1 0 0,0 0 1 0 0,13-3-1 0 0,4-1 23 0 0,8-1 61 0 0,0-1 1 0 0,45-17-1 0 0,-22 6-55 0 0,-29 10 6 0 0,122-28 515 0 0,23 15-336 0 0,-132 14-275 0 0,-9 0-10 0 0,41-2 104 0 0,88 1-1 0 0,43 4-134 0 0,-151 4 77 0 0,235-7 56 0 0,-275 7-60 0 0,27 2 0 0 0,-28-1 0 0 0,0 0 0 0 0,17-2 0 0 0,76-11 0 0 0,44-4 0 0 0,-115 13 0 0 0,28-1 0 0 0,-3 3 0 0 0,-17-1 0 0 0,50 6 0 0 0,-76-2 0 0 0,41 2 0 0 0,-28-1 0 0 0,-24-2 6 0 0,0-1 1 0 0,0 1 0 0 0,0-1-1 0 0,0 0 1 0 0,0 0 0 0 0,0-1-1 0 0,11-2 1 0 0,20-1 68 0 0,-15 1-75 0 0,-11 2 0 0 0,-18 1 0 0 0,-47-5 0 0 0,1 1 0 0 0,26 0 0 0 0,22 4 0 0 0,0-2 0 0 0,0 1 0 0 0,0-1 0 0 0,0 1 0 0 0,0-1 0 0 0,-7-5 0 0 0,-13-4 0 0 0,7 5 6 0 0,-19-7-72 0 0,-1 1 1 0 0,0 2-1 0 0,-68-8 1 0 0,53 15-99 0 0,-67 4 0 0 0,-11 2-54 0 0,17-1 108 0 0,-96 1 30 0 0,-53-3 154 0 0,218-2-59 0 0,-125-3 24 0 0,-168 9 89 0 0,255-7-131 0 0,46 1 100 0 0,-61 4 1 0 0,82-1-79 0 0,1 1-8 0 0,0 0 0 0 0,0-2 0 0 0,-24-1 1 0 0,28 0-12 0 0,2-2 0 0 0,-4 1-84 0 0,7-1-23 0 0,-4-1 86 0 0,10 3 18 0 0,-1 1 1 0 0,1 0-1 0 0,0-1 1 0 0,-1 1 0 0 0,0 0-1 0 0,1 0 1 0 0,-1-1-1 0 0,1 1 1 0 0,-1 0 0 0 0,1 0-1 0 0,-1 0 1 0 0,1 0 0 0 0,-1 0-1 0 0,1 0 1 0 0,-1 0-1 0 0,0 0 1 0 0,1 0 0 0 0,-1 0-1 0 0,1 0 1 0 0,-1 0-1 0 0,1 0 1 0 0,-1 0 0 0 0,0 1-1 0 0,-20 4-15 0 0,5-3-40 0 0,2 2 33 0 0,4 10 26 0 0,6-6-10 0 0,3-6-34 0 0,2 4 33 0 0,0-3 6 0 0,0 0 1 0 0,0 0 0 0 0,0 0 0 0 0,0 0-1 0 0,1-1 1 0 0,0 1 0 0 0,-1 0-1 0 0,1-1 1 0 0,0 0 0 0 0,0 1 0 0 0,1-1-1 0 0,-1 0 1 0 0,0 0 0 0 0,1 0 0 0 0,2 2-1 0 0,2-1-10 0 0,0 1 0 0 0,0-1 0 0 0,0-1 0 0 0,8 3 0 0 0,-3-1 9 0 0,1-1 4 0 0,0 0 1 0 0,13 0 0 0 0,0 1 15 0 0,24 2 5 0 0,98 2 0 0 0,52-17-96 0 0,9 0 82 0 0,285-26-6 0 0,-353 22 0 0 0,17-2 0 0 0,-91 8 5 0 0,1 3 0 0 0,114 7 1 0 0,-110 8 176 0 0,-24-3-80 0 0,-17-2-104 0 0,55 16 1 0 0,-86-22 1 0 0,22 5-63 0 0,30 4-1 0 0,8 1-10 0 0,-57-9 79 0 0,1-1 1 0 0,-1 1 0 0 0,1-1 0 0 0,-1 0 0 0 0,1 0-1 0 0,-1 0 1 0 0,1-1 0 0 0,0 1 0 0 0,-1-1 0 0 0,6-2 0 0 0,-6 3-6 0 0,0-1 0 0 0,-1 1 0 0 0,1 0 0 0 0,0 0 0 0 0,0 0 0 0 0,0 1 0 0 0,0-1 0 0 0,3 1 0 0 0,14 1 0 0 0,-14-2 9 0 0,1 0 0 0 0,-1 0 1 0 0,1-1-1 0 0,-1 0 0 0 0,0-1 1 0 0,0 1-1 0 0,12-6 0 0 0,36-12 109 0 0,-48 16-112 0 0,5-2 17 0 0,-1 1-1 0 0,20-5 1 0 0,-356-2 20 0 0,136 9-297 0 0,99 3 5 0 0,-128 16-385 0 0,70-1 390 0 0,-49 8 177 0 0,96-9 80 0 0,-241 36-26 0 0,324-48 11 0 0,-320 41-10 0 0,-4-24 13 0 0,331-19-12 0 0,-29-1 168 0 0,-66-8 1 0 0,56 3 77 0 0,35 5-132 0 0,0-2 0 0 0,-21-4 0 0 0,30 3-141 0 0,6 3-10 0 0,0 0 0 0 0,1 0 0 0 0,-1 0-1 0 0,1 0 1 0 0,-1 1 0 0 0,0-1 0 0 0,1 0-1 0 0,-1 0 1 0 0,0 0 0 0 0,1 1 0 0 0,-1-1-1 0 0,1 0 1 0 0,-1 1 0 0 0,0-1 0 0 0,0 1-1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6:21.289"/>
    </inkml:context>
    <inkml:brush xml:id="br0">
      <inkml:brushProperty name="width" value="0.05" units="cm"/>
      <inkml:brushProperty name="height" value="0.05" units="cm"/>
      <inkml:brushProperty name="color" value="#E71224"/>
    </inkml:brush>
  </inkml:definitions>
  <inkml:trace contextRef="#ctx0" brushRef="#br0">1 215 15136 0 0,'0'0'881'0'0,"0"-1"-724"0"0,0-4-107 0 0,0 3 111 0 0,0-14 457 0 0,2 9-416 0 0,-1 4-141 0 0,0 0 0 0 0,0 0 0 0 0,0 0-1 0 0,0 0 1 0 0,0 0 0 0 0,0 1 0 0 0,1-1 0 0 0,0 0 0 0 0,-1 1 0 0 0,1-1 0 0 0,3-3-1 0 0,0 1-83 0 0,-1 1-1 0 0,0-1 0 0 0,-1-1 1 0 0,1 1-1 0 0,-1 0 0 0 0,5-12 1 0 0,-5 10 94 0 0,0-1 1 0 0,1 1-1 0 0,9-11 0 0 0,-7 11-25 0 0,0-1 11 0 0,1 0 0 0 0,14-12 1 0 0,-19 18-51 0 0,1 0 0 0 0,0 1 1 0 0,-1-1-1 0 0,1 0 0 0 0,0 1 1 0 0,0 0-1 0 0,0 0 0 0 0,0 0 1 0 0,0 0-1 0 0,0 0 0 0 0,1 0 1 0 0,-1 1-1 0 0,5-1 0 0 0,-3 1-7 0 0,0 0 0 0 0,0 0 0 0 0,0 1 0 0 0,0-1 0 0 0,0 1 0 0 0,0 0 0 0 0,0 1 0 0 0,8 2 0 0 0,53 23-192 0 0,6 2-96 0 0,-40-15 229 0 0,0-1 0 0 0,0-2 0 0 0,1-1 0 0 0,1-2 0 0 0,0-1 0 0 0,0-1 0 0 0,52 1 0 0 0,-17-3 59 0 0,151 2 0 0 0,56-10-20 0 0,-61 2 320 0 0,204 20-500 0 0,-359-13 203 0 0,130 18 69 0 0,-94-7-91 0 0,1-3 1 0 0,0-5-1 0 0,98-5 0 0 0,220-35 427 0 0,-363 23-347 0 0,195-26 65 0 0,-32-3-63 0 0,-39 5-146 0 0,-127 26 57 0 0,41-5-27 0 0,-38 4 51 0 0,15-1 9 0 0,-59 8-19 0 0,0 1 1 0 0,1 0 0 0 0,-1 1-1 0 0,0 0 1 0 0,15 3-1 0 0,-22-4 8 0 0,1 1 1 0 0,-1-1-1 0 0,1 1 0 0 0,-1-1 0 0 0,1 1 0 0 0,-1 0 0 0 0,0 0 0 0 0,1 0 0 0 0,-1 0 0 0 0,0 0 0 0 0,0 0 0 0 0,0 0 0 0 0,2 2 0 0 0,-3-3 1 0 0,1 1 1 0 0,-1 0-1 0 0,0-1 1 0 0,1 1-1 0 0,-1 0 1 0 0,0 0-1 0 0,0-1 1 0 0,0 1-1 0 0,1 0 1 0 0,-1 0-1 0 0,0-1 1 0 0,0 1-1 0 0,0 0 1 0 0,0 0-1 0 0,0 0 1 0 0,0-1-1 0 0,-1 1 1 0 0,1 0-1 0 0,0 0 1 0 0,0-1-1 0 0,0 1 1 0 0,-1 0-1 0 0,1 0 1 0 0,0-1-1 0 0,-1 1 1 0 0,1 0-1 0 0,-1-1 1 0 0,1 1-1 0 0,-1 0 1 0 0,0 0-1 0 0,-2 2 2 0 0,0 0 0 0 0,-1 1 0 0 0,0-1 0 0 0,1-1 0 0 0,-1 1 0 0 0,0-1 0 0 0,0 1 0 0 0,-7 2 0 0 0,-39 12 84 0 0,30-11-16 0 0,5-1-44 0 0,0-1 0 0 0,0-1 0 0 0,-1 0 0 0 0,1-2 0 0 0,-1 1 0 0 0,1-2 0 0 0,-30-2 0 0 0,-165-13-96 0 0,69 18-98 0 0,64 0 71 0 0,-371 27-663 0 0,-84 0 590 0 0,402-29 217 0 0,-231-6 131 0 0,201-3-118 0 0,-104-9-61 0 0,115 9-22 0 0,-295 22-1 0 0,123 13 16 0 0,211-16 73 0 0,-92 10 420 0 0,187-19-359 0 0,-24-2 0 0 0,26-1-53 0 0,-1 2 0 0 0,-17 1 0 0 0,20 1-31 0 0,46-2-270 0 0,-23-1 186 0 0,347-12-1158 0 0,-15-2-651 0 0,-231 12 1215 0 0,-46 1 243 0 0,90-3-442 0 0,18-7 214 0 0,-12-5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6:22.563"/>
    </inkml:context>
    <inkml:brush xml:id="br0">
      <inkml:brushProperty name="width" value="0.05" units="cm"/>
      <inkml:brushProperty name="height" value="0.05" units="cm"/>
      <inkml:brushProperty name="color" value="#E71224"/>
    </inkml:brush>
  </inkml:definitions>
  <inkml:trace contextRef="#ctx0" brushRef="#br0">0 187 14336 0 0,'0'0'1097'0'0,"0"-1"-752"0"0,0 0-342 0 0,0 1 0 0 0,0 0 0 0 0,0-1 0 0 0,0 1 0 0 0,0 0 0 0 0,0 0 0 0 0,0-1 0 0 0,1 1 0 0 0,-1 0 0 0 0,0 0 1 0 0,0-1-1 0 0,0 1 0 0 0,0 0 0 0 0,0 0 0 0 0,0-1 0 0 0,0 1 0 0 0,1 0 0 0 0,-1 0 0 0 0,0-1 0 0 0,0 1 0 0 0,0 0 0 0 0,1 0 0 0 0,-1 0 0 0 0,0 0 0 0 0,0-1 0 0 0,1 1 0 0 0,-1 0 0 0 0,0 0 0 0 0,0 0 0 0 0,1 0 0 0 0,-1 0 0 0 0,0 0 0 0 0,0-1 0 0 0,1 1 0 0 0,-1 0 0 0 0,0 0 0 0 0,0 0 0 0 0,1 0 0 0 0,-1 0 0 0 0,0 0 0 0 0,1 0 0 0 0,-1 0 0 0 0,1 1 1 0 0,17-8-1 0 0,-13 4-47 0 0,0 2 0 0 0,0-1 1 0 0,0 0-1 0 0,0 1 0 0 0,1 0 0 0 0,-1 0 1 0 0,8 0-1 0 0,330-4-617 0 0,-95-14 1077 0 0,-130 6-235 0 0,155-5-212 0 0,10-2 1 0 0,102 8 158 0 0,-197 24 165 0 0,40 3 369 0 0,-69-3-274 0 0,-40-5-161 0 0,284 10 78 0 0,-220-22-40 0 0,88 2 210 0 0,-135 4-201 0 0,-75-2-116 0 0,44-3-3 0 0,-109 5-138 0 0,0 0 0 0 0,0 1-1 0 0,0-1 1 0 0,1 1 0 0 0,-1 0-1 0 0,-6 4 1 0 0,8-5-17 0 0,-16 9 17 0 0,0-2 0 0 0,-1 0-1 0 0,-39 10 1 0 0,46-14-9 0 0,-126 30 120 0 0,125-31-100 0 0,-1-1 0 0 0,1 0 0 0 0,0-2 1 0 0,-23 0-1 0 0,-56-10 271 0 0,33 2 10 0 0,-106-11-119 0 0,-108-9-708 0 0,-39 17 355 0 0,165 7 158 0 0,-155 15-64 0 0,195-3 74 0 0,-112 14-47 0 0,-30 3-33 0 0,193-23 45 0 0,-1 2 8 0 0,-71-6-1 0 0,61-3 22 0 0,33 4 34 0 0,0-2 1 0 0,-52-11-1 0 0,5-5 534 0 0,-36-10-631 0 0,46 10 117 0 0,70 18-196 0 0,24 13-651 0 0,12-6 615 0 0,0-2 0 0 0,1-1 1 0 0,59-3-1 0 0,-41-1 72 0 0,220-6 39 0 0,-121 2-105 0 0,19-3-370 0 0,88 0 81 0 0,-7 2 319 0 0,3 0 140 0 0,140-6 373 0 0,-224-1-1045 0 0,297-61 1 0 0,-414 62-274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6:23.813"/>
    </inkml:context>
    <inkml:brush xml:id="br0">
      <inkml:brushProperty name="width" value="0.05" units="cm"/>
      <inkml:brushProperty name="height" value="0.05" units="cm"/>
      <inkml:brushProperty name="color" value="#E71224"/>
    </inkml:brush>
  </inkml:definitions>
  <inkml:trace contextRef="#ctx0" brushRef="#br0">0 116 12496 0 0,'0'0'281'0'0,"2"-1"40"0"0,22-16 419 0 0,-20 14-734 0 0,0 0-1 0 0,0 0 0 0 0,0 0 0 0 0,0 0 0 0 0,0 1 0 0 0,1 0 1 0 0,-1 0-1 0 0,6-2 0 0 0,9 0 109 0 0,1 1 0 0 0,0 1 1 0 0,0 1-1 0 0,32 1 0 0 0,82 16-117 0 0,-131-16 6 0 0,255 20-3 0 0,-151-16 0 0 0,-50 0 0 0 0,23 1 0 0 0,117-6 0 0 0,-38-10 32 0 0,123-14 128 0 0,466-50-112 0 0,-401 79 234 0 0,-263 3-48 0 0,-1 3-1 0 0,-1 3 0 0 0,121 36 1 0 0,-127-31 126 0 0,-14-3-65 0 0,-35-9-117 0 0,0-1 0 0 0,48 4 0 0 0,-44-7-97 0 0,98 2 86 0 0,-108-5-170 0 0,0-1 0 0 0,-1 0 1 0 0,1-2-1 0 0,22-6 0 0 0,-36 8-61 0 0,1 0 0 0 0,-1-1 0 0 0,1 0 0 0 0,-1 0 0 0 0,0-1 0 0 0,0 0-1 0 0,-1 0 1 0 0,12-9 0 0 0,-18 12 52 0 0,1 1-1 0 0,-1-1 1 0 0,1 1-1 0 0,-1 0 0 0 0,1-1 1 0 0,-1 1-1 0 0,1-1 1 0 0,-1 0-1 0 0,0 1 1 0 0,1-1-1 0 0,-1 1 1 0 0,0-1-1 0 0,1 0 1 0 0,-1 1-1 0 0,0-1 1 0 0,0 1-1 0 0,0-1 0 0 0,0 0 1 0 0,1 1-1 0 0,-1-1 1 0 0,0 0-1 0 0,0 1 1 0 0,0-1-1 0 0,0 0 1 0 0,-1 1-1 0 0,1-1 1 0 0,0 0-1 0 0,0 1 0 0 0,0-1 1 0 0,0 0-1 0 0,-1 1 1 0 0,1-1-1 0 0,0 0 1 0 0,-1 1-1 0 0,1-1 1 0 0,0 1-1 0 0,-1-1 1 0 0,1 1-1 0 0,-1-1 1 0 0,1 1-1 0 0,-1-1 0 0 0,1 1 1 0 0,-1-1-1 0 0,1 1 1 0 0,-1 0-1 0 0,1-1 1 0 0,-1 1-1 0 0,-1-1 1 0 0,-2-1-33 0 0,0 0 0 0 0,0 0 1 0 0,0 0-1 0 0,-1 0 0 0 0,-6-1 1 0 0,-3 0-28 0 0,1 1 0 0 0,-1 1 0 0 0,0 0 1 0 0,-26 3-1 0 0,-58 11-84 0 0,46-4 81 0 0,-80 21 9 0 0,78-16 62 0 0,-102 28 4 0 0,50-17-50 0 0,-86 18-116 0 0,94-24 248 0 0,-116 9 0 0 0,-30-21-256 0 0,-248-26 0 0 0,249 9 5 0 0,169 8 96 0 0,-86-5 2 0 0,-90-2 489 0 0,139 8 31 0 0,-90 2 149 0 0,166-1-500 0 0,0-1 1 0 0,-38-5 0 0 0,42 0 60 0 0,18 4-31 0 0,0 0 0 0 0,-14 0 0 0 0,23 2-86 0 0,3 1-32 0 0,0-1 1 0 0,0 0-1 0 0,0 0 0 0 0,0 0 0 0 0,0 0 0 0 0,0 0 0 0 0,1 0 1 0 0,-1 0-1 0 0,0-1 0 0 0,0 1 0 0 0,0 0 0 0 0,0 0 0 0 0,0-1 0 0 0,0 1 1 0 0,1-1-1 0 0,-1 1 0 0 0,0 0 0 0 0,-1-2 0 0 0,2 2-14 0 0,0 0 0 0 0,0-1 1 0 0,0 1-1 0 0,0 0 0 0 0,0 0 0 0 0,0 0 0 0 0,1-1 0 0 0,-1 1 1 0 0,0 0-1 0 0,0 0 0 0 0,0 0 0 0 0,0 0 0 0 0,0 0 0 0 0,0-1 1 0 0,0 1-1 0 0,1 0 0 0 0,-1 0 0 0 0,0 0 0 0 0,0 0 0 0 0,0 0 1 0 0,0 0-1 0 0,1-1 0 0 0,-1 1 0 0 0,0 0 0 0 0,0 0 0 0 0,0 0 1 0 0,1 0-1 0 0,-1 0 0 0 0,0 0 0 0 0,0 0 0 0 0,1 0 0 0 0,11-4-55 0 0,1 0 0 0 0,0 1 0 0 0,25-3-1 0 0,5 0-16 0 0,79-10-4 0 0,-42 7 28 0 0,296-17-67 0 0,-232 20 57 0 0,479 2-162 0 0,-429 14 167 0 0,161 11 163 0 0,178-8 216 0 0,-424-13-306 0 0,-68-1-74 0 0,28 1-478 0 0,-19 1-4094 0 0,-31-1-202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6:25.300"/>
    </inkml:context>
    <inkml:brush xml:id="br0">
      <inkml:brushProperty name="width" value="0.05" units="cm"/>
      <inkml:brushProperty name="height" value="0.05" units="cm"/>
      <inkml:brushProperty name="color" value="#E71224"/>
    </inkml:brush>
  </inkml:definitions>
  <inkml:trace contextRef="#ctx0" brushRef="#br0">1 167 14456 0 0,'0'0'1449'0'0,"1"1"-1349"0"0,1 0-124 0 0,-1 0 0 0 0,1 0 0 0 0,0 0 0 0 0,0 0 0 0 0,0 0 0 0 0,0-1 0 0 0,-1 1 0 0 0,1-1 0 0 0,0 1 0 0 0,0-1 1 0 0,0 0-1 0 0,0 1 0 0 0,3-1 0 0 0,32-4-296 0 0,-14 1 79 0 0,96-15-652 0 0,-16 2 422 0 0,379-16-98 0 0,19 51 975 0 0,0 24 530 0 0,-492-42-922 0 0,563 19 1700 0 0,-82-25-1301 0 0,38 17-341 0 0,-111 44 1051 0 0,-181-21-482 0 0,-220-32-578 0 0,0-2-1 0 0,1 0 0 0 0,-1-1 0 0 0,1-1 1 0 0,29-5-1 0 0,-46 6-70 0 0,0 0 0 0 0,0 0 0 0 0,1 0 0 0 0,-1 0 0 0 0,0 0 0 0 0,0 0 0 0 0,0 0 0 0 0,0 0 0 0 0,0 0 0 0 0,1-1 0 0 0,-1 1 0 0 0,0 0 0 0 0,0 0 0 0 0,0 0 0 0 0,0 0 0 0 0,0 0 0 0 0,0 0 0 0 0,1 0 0 0 0,-1 0 1 0 0,0 0-1 0 0,0 0 0 0 0,0-1 0 0 0,0 1 0 0 0,0 0 0 0 0,0 0 0 0 0,0 0 0 0 0,0 0 0 0 0,0 0 0 0 0,0 0 0 0 0,0-1 0 0 0,0 1 0 0 0,1 0 0 0 0,-1 0 0 0 0,0 0 0 0 0,0 0 0 0 0,0 0 0 0 0,0-1 0 0 0,-4-4-120 0 0,-9-3-16 0 0,0 2-11 0 0,0 1 0 0 0,0 0 0 0 0,0 1 0 0 0,0 1 0 0 0,-1 0 0 0 0,-19-1-1 0 0,-84 2-642 0 0,71 2 677 0 0,-102 7-171 0 0,59-1 295 0 0,9-2-52 0 0,-94 3-150 0 0,-340-38 871 0 0,410 20-526 0 0,-607-47 539 0 0,397 55-685 0 0,1 27 0 0 0,-75 10 242 0 0,366-33-156 0 0,-17-1 108 0 0,0-2 0 0 0,1-1 0 0 0,0-2 0 0 0,-63-16 0 0 0,90 18-193 0 0,0-1 1 0 0,0 0-1 0 0,-16-9 1 0 0,20 9-10 0 0,6 4-74 0 0,24-5-217 0 0,73 10 192 0 0,-17 0 75 0 0,7-2 32 0 0,122 0 0 0 0,478-54 11 0 0,-628 43 9 0 0,617-74 183 0 0,-570 76 391 0 0,0 5-1 0 0,208 24 1 0 0,-133 10 220 0 0,-25-5-643 0 0,-126-25-205 0 0,0-1-1 0 0,1-1 0 0 0,48-6 1 0 0,-65 3-103 0 0,27-8 0 0 0,-15 3 32 0 0,-22 6 83 0 0,0 0 0 0 0,-1 1 0 0 0,1-1 0 0 0,-1-1 0 0 0,1 1 0 0 0,-1 0 1 0 0,0-1-1 0 0,0 1 0 0 0,1-1 0 0 0,-1 1 0 0 0,0-1 0 0 0,0 0 0 0 0,-1 0 0 0 0,1 0 0 0 0,0 0 0 0 0,-1-1 0 0 0,3-2 0 0 0,-3 3-90 0 0,-3 2 78 0 0,0-1 0 0 0,0 1 0 0 0,1-1 0 0 0,-1 1 0 0 0,0-1 0 0 0,0 0-1 0 0,1 0 1 0 0,-1 0 0 0 0,-2-2 0 0 0,-9-3-73 0 0,-4 1 59 0 0,-1 1 0 0 0,1 1 0 0 0,-1 1 0 0 0,0 0 0 0 0,-26 2 0 0 0,-191 16-102 0 0,108-4 95 0 0,-141-4 55 0 0,99-11 58 0 0,-125-9-79 0 0,-303-28-1579 0 0,498 39 353 0 0,51 1 135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1.198"/>
    </inkml:context>
    <inkml:brush xml:id="br0">
      <inkml:brushProperty name="width" value="0.1" units="cm"/>
      <inkml:brushProperty name="height" value="0.1" units="cm"/>
      <inkml:brushProperty name="color" value="#E71224"/>
    </inkml:brush>
  </inkml:definitions>
  <inkml:trace contextRef="#ctx0" brushRef="#br0">1 1 8288 0 0,'0'0'6874'0'0,"0"2"-6724"0"0,0 0-133 0 0,5 15-18 0 0,-3-9 1 0 0,0 0 0 0 0,0 0 0 0 0,0 11 0 0 0,4 17 0 0 0,30 158 0 0 0,6 26 0 0 0,-22-154 0 0 0,3-1 0 0 0,3-1 0 0 0,63 110 0 0 0,-60-131-403 0 0,-19-31-587 0 0,11 20 0 0 0,-15-15-3739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2.052"/>
    </inkml:context>
    <inkml:brush xml:id="br0">
      <inkml:brushProperty name="width" value="0.1" units="cm"/>
      <inkml:brushProperty name="height" value="0.1" units="cm"/>
      <inkml:brushProperty name="color" value="#E71224"/>
    </inkml:brush>
  </inkml:definitions>
  <inkml:trace contextRef="#ctx0" brushRef="#br0">24 100 8592 0 0,'0'0'250'0'0,"-1"0"4"0"0,-3-3-161 0 0,-3-1-16 0 0,6 4-18 0 0,0 0-1 0 0,1-1 1 0 0,-1 1-1 0 0,0-1 0 0 0,0 1 1 0 0,1-1-1 0 0,-1 1 1 0 0,1-1-1 0 0,-1 0 1 0 0,0 1-1 0 0,1-1 0 0 0,-1 1 1 0 0,1-1-1 0 0,0 0 1 0 0,-1 0-1 0 0,1 1 0 0 0,-1-1 1 0 0,1 0-1 0 0,0 0 1 0 0,0 0-1 0 0,-1 1 1 0 0,1-1-1 0 0,0 0 0 0 0,0 0 1 0 0,0 0-1 0 0,0 0 1 0 0,0 1-1 0 0,0-1 0 0 0,0 0 1 0 0,0 0-1 0 0,1 0 1 0 0,-1 0-1 0 0,0 1 1 0 0,1-3-1 0 0,0 2 81 0 0,-1-1 0 0 0,1 0 0 0 0,0 0 0 0 0,0 1-1 0 0,0-1 1 0 0,0 0 0 0 0,1 1 0 0 0,-1-1 0 0 0,0 1 0 0 0,1 0 0 0 0,-1-1 0 0 0,1 1 0 0 0,1-1 0 0 0,15-6-139 0 0,0 1 0 0 0,0 1 0 0 0,0 0 0 0 0,1 2 0 0 0,29-4 0 0 0,-16 4 133 0 0,1 3 1 0 0,0 0-1 0 0,51 7 1 0 0,-17-1 68 0 0,58 11 189 0 0,-87-10-350 0 0,-23-4-40 0 0,0 2 1 0 0,-1-1 0 0 0,0 2 0 0 0,1 0-1 0 0,16 9 1 0 0,-26-12 31 0 0,0 1 1 0 0,-1 0-1 0 0,1 0 0 0 0,-1 1 0 0 0,0-1 1 0 0,1 1-1 0 0,-2 0 0 0 0,1 0 0 0 0,0 0 0 0 0,-1 1 1 0 0,0-1-1 0 0,0 1 0 0 0,0 0 0 0 0,0 0 1 0 0,-1 0-1 0 0,0 0 0 0 0,0 0 0 0 0,0 0 0 0 0,-1 1 1 0 0,0-1-1 0 0,0 0 0 0 0,0 1 0 0 0,0 8 1 0 0,-2-2-34 0 0,0 1 0 0 0,0-1 0 0 0,-1 1 1 0 0,-1-1-1 0 0,0 1 0 0 0,-1-1 0 0 0,0 0 1 0 0,-1-1-1 0 0,-10 21 0 0 0,1-10 10 0 0,-1 0 0 0 0,0-1-1 0 0,-2-1 1 0 0,-24 24 0 0 0,7-7-5 0 0,-48 41-4 0 0,57-57 23 0 0,-54 43 325 0 0,64-54-661 0 0,0-1-3985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10:35.397"/>
    </inkml:context>
    <inkml:brush xml:id="br0">
      <inkml:brushProperty name="width" value="0.2" units="cm"/>
      <inkml:brushProperty name="height" value="0.2" units="cm"/>
      <inkml:brushProperty name="color" value="#0066CC"/>
    </inkml:brush>
  </inkml:definitions>
  <inkml:trace contextRef="#ctx0" brushRef="#br0">2 607 10696 0 0,'0'0'2149'0'0,"0"16"-1826"0"0,0 2-375 0 0,-1 7 86 0 0,1 0 0 0 0,2 0 1 0 0,0 0-1 0 0,8 31 1 0 0,-5-35-35 0 0,-2 0 0 0 0,3 26 0 0 0,-3-10 0 0 0,6 59 0 0 0,-6-60 0 0 0,-4 43 0 0 0,0-45 0 0 0,5 50 0 0 0,-3-66 2 0 0,-1-14 5 0 0,0 0 1 0 0,1 0 0 0 0,-1 1-1 0 0,1-1 1 0 0,0 0-1 0 0,0 0 1 0 0,0 0 0 0 0,2 4-1 0 0,-3-7 45 0 0,1-1-1 0 0,-1 1 1 0 0,1-1 0 0 0,-1 1-1 0 0,1-1 1 0 0,-1 1-1 0 0,1-1 1 0 0,-1 1 0 0 0,1-1-1 0 0,-1 1 1 0 0,1-1-1 0 0,0 0 1 0 0,-1 1 0 0 0,1-1-1 0 0,0 0 1 0 0,0 0-1 0 0,-1 1 1 0 0,1-1 0 0 0,0 0-1 0 0,-1 0 1 0 0,1 0-1 0 0,0 0 1 0 0,0 0 0 0 0,-1 0-1 0 0,1 0 1 0 0,0 0-1 0 0,0 0 1 0 0,-1 0 0 0 0,1 0-1 0 0,1-1 1 0 0,0 0 8 0 0,1 0 1 0 0,0 0-1 0 0,-1-1 1 0 0,1 1-1 0 0,-1 0 0 0 0,4-3 1 0 0,20-19 196 0 0,44-47 0 0 0,-42 40-55 0 0,145-159 628 0 0,-22 14-477 0 0,-16 18-298 0 0,179-164 485 0 0,-169 171-768 0 0,3-2-1183 0 0,-104 113 751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3.410"/>
    </inkml:context>
    <inkml:brush xml:id="br0">
      <inkml:brushProperty name="width" value="0.1" units="cm"/>
      <inkml:brushProperty name="height" value="0.1" units="cm"/>
      <inkml:brushProperty name="color" value="#E71224"/>
    </inkml:brush>
  </inkml:definitions>
  <inkml:trace contextRef="#ctx0" brushRef="#br0">1 0 7168 0 0,'0'0'3898'0'0,"0"1"-3748"0"0,1 25-144 0 0,2 0 0 0 0,10 43 1 0 0,0-7-10 0 0,41 332 2169 0 0,-43-284-2100 0 0,5 69 46 0 0,2-4 792 0 0,-17-160-1093 0 0,0 0 1 0 0,1 0 0 0 0,1 0 0 0 0,0-1 0 0 0,1 1-1 0 0,8 18 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4.153"/>
    </inkml:context>
    <inkml:brush xml:id="br0">
      <inkml:brushProperty name="width" value="0.1" units="cm"/>
      <inkml:brushProperty name="height" value="0.1" units="cm"/>
      <inkml:brushProperty name="color" value="#E71224"/>
    </inkml:brush>
  </inkml:definitions>
  <inkml:trace contextRef="#ctx0" brushRef="#br0">50 0 8288 0 0,'0'0'633'0'0,"-2"2"-441"0"0,-5 7-132 0 0,3-4 75 0 0,0-1-1 0 0,1 1 0 0 0,-1 0 0 0 0,1 0 1 0 0,0 0-1 0 0,-4 11 0 0 0,3-5 429 0 0,0 9-23 0 0,1-1-521 0 0,3-16-19 0 0,-1 0-1 0 0,1 1 1 0 0,-1-1-1 0 0,1 0 1 0 0,0 0-1 0 0,1 6 1 0 0,11 53 360 0 0,3-1 0 0 0,3 0 0 0 0,26 60 0 0 0,-35-99-139 0 0,1-1 1 0 0,18 26 0 0 0,-25-41-234 0 0,1-1 0 0 0,0 1-1 0 0,1-1 1 0 0,0 1 0 0 0,-1-1 0 0 0,2-1 0 0 0,-1 1-1 0 0,0-1 1 0 0,1 0 0 0 0,0 0 0 0 0,0-1-1 0 0,7 4 1 0 0,-10-6 12 0 0,0 0 0 0 0,0-1 0 0 0,-1 1 1 0 0,1-1-1 0 0,0 0 0 0 0,0 0 0 0 0,0 0 0 0 0,0 0 0 0 0,-1 0 0 0 0,1-1 0 0 0,0 1 0 0 0,0-1 0 0 0,0 0 0 0 0,-1 0 0 0 0,1 0 0 0 0,0 0 0 0 0,-1 0 0 0 0,1-1 1 0 0,-1 1-1 0 0,5-4 0 0 0,3-3 19 0 0,0-1 0 0 0,-1 0 0 0 0,12-14 0 0 0,-2 2-3 0 0,5-6-16 0 0,-2-1 0 0 0,-1-1 0 0 0,21-38 0 0 0,-27 43 0 0 0,-1 0 0 0 0,-2 0 0 0 0,20-49 0 0 0,-6-7 0 0 0,-16 40 0 0 0,-13 46 0 0 0,0-1 0 0 0,1 1 0 0 0,0 0 0 0 0,-2 6 0 0 0,2 0 0 0 0,1 0 0 0 0,0 0 0 0 0,0-1 0 0 0,1 1 0 0 0,1 0 0 0 0,0 0 0 0 0,1-1 0 0 0,0 1 0 0 0,0-1 0 0 0,1 1 0 0 0,1-1 0 0 0,0 0 0 0 0,1 0 0 0 0,0 0 0 0 0,12 18 0 0 0,7 6 26 0 0,50 53 1 0 0,59 63 1680 0 0,-76-84-1449 0 0,-40-55-375 0 0,-16-11 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4.662"/>
    </inkml:context>
    <inkml:brush xml:id="br0">
      <inkml:brushProperty name="width" value="0.1" units="cm"/>
      <inkml:brushProperty name="height" value="0.1" units="cm"/>
      <inkml:brushProperty name="color" value="#E71224"/>
    </inkml:brush>
  </inkml:definitions>
  <inkml:trace contextRef="#ctx0" brushRef="#br0">17 184 10512 0 0,'0'0'608'0'0,"-1"1"-500"0"0,-2 5 40 0 0,1-1 0 0 0,-1 1 0 0 0,1 0 1 0 0,1 0-1 0 0,-1 0 0 0 0,1 1 1 0 0,0-1-1 0 0,1 0 0 0 0,-1 0 0 0 0,1 1 1 0 0,2 11-1 0 0,-1-3-114 0 0,2-1 1 0 0,0 1-1 0 0,0-1 0 0 0,7 15 0 0 0,-6-18-38 0 0,1-1-1 0 0,1 1 1 0 0,-1-1-1 0 0,2-1 1 0 0,11 16 0 0 0,43 37 140 0 0,-55-56-135 0 0,18 12 50 0 0,-32-37 1257 0 0,2 8-1169 0 0,-1 1 0 0 0,-8-12 0 0 0,9 16-105 0 0,1-1 0 0 0,1 0-1 0 0,-1 0 1 0 0,1-1 0 0 0,0 1 0 0 0,1-1 0 0 0,-4-10 0 0 0,3 4 87 0 0,1 0 0 0 0,0 0 0 0 0,1 0 0 0 0,0 0 0 0 0,1-1 0 0 0,1 1 0 0 0,2-22 0 0 0,0 20-30 0 0,2-1-1 0 0,0 1 1 0 0,1 0 0 0 0,0 0 0 0 0,2 0 0 0 0,0 0 0 0 0,13-20 0 0 0,-15 27-93 0 0,2-1 0 0 0,-1 2 0 0 0,1-1 0 0 0,0 1 0 0 0,1 0 0 0 0,0 0 0 0 0,10-6 0 0 0,-12 10-12 0 0,0 0 0 0 0,0 1 1 0 0,0-1-1 0 0,0 2 0 0 0,1-1 1 0 0,-1 1-1 0 0,1 0 0 0 0,0 0 0 0 0,0 0 1 0 0,0 1-1 0 0,0 0 0 0 0,10 1 1 0 0,-11 0 2 0 0,0 1 1 0 0,0-1 0 0 0,0 1-1 0 0,0 1 1 0 0,0-1-1 0 0,-1 1 1 0 0,1 0 0 0 0,0 1-1 0 0,-1-1 1 0 0,1 1 0 0 0,-1 0-1 0 0,6 5 1 0 0,-4-3-68 0 0,-1 0 0 0 0,0 0 0 0 0,-1 1 0 0 0,0 0 0 0 0,0-1 0 0 0,0 2 0 0 0,0-1 0 0 0,-1 1 0 0 0,4 8 0 0 0,-6-12-13 0 0,2 6-571 0 0,1 1-1 0 0,-1-1 1 0 0,4 19 0 0 0,-4-13-520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5.398"/>
    </inkml:context>
    <inkml:brush xml:id="br0">
      <inkml:brushProperty name="width" value="0.1" units="cm"/>
      <inkml:brushProperty name="height" value="0.1" units="cm"/>
      <inkml:brushProperty name="color" value="#E71224"/>
    </inkml:brush>
  </inkml:definitions>
  <inkml:trace contextRef="#ctx0" brushRef="#br0">324 122 10136 0 0,'0'0'230'0'0,"0"-1"-166"0"0,1 0-1 0 0,-1 0 1 0 0,0 0-1 0 0,0 0 1 0 0,0 0-1 0 0,1 0 1 0 0,-1 0-1 0 0,1 0 1 0 0,-1 1-1 0 0,1-1 1 0 0,-1 0-1 0 0,2-1 1 0 0,0 0 32 0 0,1-1 0 0 0,-1 0 0 0 0,1 0 0 0 0,-1 0 0 0 0,0 0 0 0 0,0-1 1 0 0,-1 1-1 0 0,1-1 0 0 0,-1 1 0 0 0,1-1 0 0 0,-1 1 0 0 0,0-1 0 0 0,0 0 0 0 0,-1 1 1 0 0,1-1-1 0 0,-1 0 0 0 0,0 0 0 0 0,0 1 0 0 0,0-7 0 0 0,-1 8-75 0 0,1 0 0 0 0,-1 0-1 0 0,0 0 1 0 0,0 0 0 0 0,0-1-1 0 0,0 1 1 0 0,-2-2 0 0 0,-2-1-21 0 0,3 4 0 0 0,0-1 0 0 0,1 1 0 0 0,-1 0 0 0 0,0 0 0 0 0,0 1 0 0 0,0-1 0 0 0,0 0 0 0 0,0 1 0 0 0,0-1 0 0 0,0 1 0 0 0,0-1 0 0 0,0 1 0 0 0,0 0 0 0 0,0 0 0 0 0,0 0 0 0 0,0 0 0 0 0,0 0 0 0 0,-3 1 0 0 0,-4 0 0 0 0,2 0 5 0 0,1-1 1 0 0,0 1-1 0 0,-1 1 1 0 0,1-1-1 0 0,0 1 1 0 0,0 0-1 0 0,0 0 1 0 0,-7 5-1 0 0,-6 3 7 0 0,-19 13 0 0 0,23-10-15 0 0,0-1 1 0 0,1 2 0 0 0,0 0-1 0 0,1 1 1 0 0,1 0-1 0 0,-16 25 1 0 0,27-37 2 0 0,-7 8 0 0 0,0 1 0 0 0,0 0 0 0 0,2 1 0 0 0,-9 20 0 0 0,12-24 0 0 0,0 0 0 0 0,0 1 0 0 0,1-1 0 0 0,0 1 0 0 0,1-1 0 0 0,0 1 0 0 0,1 0 0 0 0,0-1 0 0 0,1 13 0 0 0,0-15 0 0 0,1 0 0 0 0,-1 0 0 0 0,1 0 0 0 0,0 0 0 0 0,4 9 0 0 0,-4-13 0 0 0,-1 0 0 0 0,1 0 0 0 0,0-1 0 0 0,0 1 0 0 0,0 0 0 0 0,1-1 0 0 0,-1 1 0 0 0,1-1 0 0 0,-1 0 0 0 0,1 0 0 0 0,0 0 0 0 0,-1 0 0 0 0,6 2 0 0 0,-7-4-1 0 0,0 1 1 0 0,1-1 0 0 0,-1 1 0 0 0,0-1 0 0 0,0 0 0 0 0,1 0 0 0 0,-1 1 0 0 0,1-1 0 0 0,-1 0-1 0 0,0 0 1 0 0,1 0 0 0 0,-1-1 0 0 0,0 1 0 0 0,1 0 0 0 0,-1 0 0 0 0,0-1 0 0 0,1 1-1 0 0,-1-1 1 0 0,2-1 0 0 0,24-16 14 0 0,-16 9 39 0 0,-1 1 318 0 0,-1-1 0 0 0,1 0 0 0 0,8-12 0 0 0,7-6 57 0 0,-2 4-423 0 0,-1-1 0 0 0,35-52 1 0 0,-52 68-6 0 0,-2 4 0 0 0,0 0 0 0 0,0-1 0 0 0,-1 1 0 0 0,1-1 0 0 0,-1 0 0 0 0,0 0 0 0 0,0 0 0 0 0,0 0 0 0 0,-1 0 0 0 0,0 0 0 0 0,0 0 0 0 0,0-8 0 0 0,-2 8 0 0 0,-7 5 0 0 0,7 1 0 0 0,0-1 0 0 0,0 0 0 0 0,0 0 0 0 0,1 1 0 0 0,-1-1 0 0 0,0 0 0 0 0,0 1 0 0 0,1-1 0 0 0,-1 0 0 0 0,0 1 0 0 0,1-1 0 0 0,-1 1 0 0 0,0-1 0 0 0,1 1 0 0 0,-1-1 0 0 0,1 1 0 0 0,-1 0 0 0 0,1-1 0 0 0,-1 1 0 0 0,1 0 0 0 0,-1-1 0 0 0,1 1 0 0 0,0 0 0 0 0,-1 0 0 0 0,1 0 0 0 0,0-1 0 0 0,-1 1 0 0 0,1 0 0 0 0,0 0 0 0 0,0 0 0 0 0,0 1 0 0 0,0 0 0 0 0,0 1 0 0 0,0-1 0 0 0,0 0 0 0 0,1 1 0 0 0,-1-1 0 0 0,1 0 0 0 0,-1 1 0 0 0,1-1 0 0 0,0 0 0 0 0,0 0 0 0 0,0 0 0 0 0,0 0 0 0 0,0 0 0 0 0,0 0 0 0 0,1 0 0 0 0,-1 0 0 0 0,2 2 0 0 0,3 2 0 0 0,0 1 0 0 0,0-1 0 0 0,11 8 0 0 0,28 24 32 0 0,42 45 0 0 0,-68-62-84 0 0,28 43 0 0 0,-46-63 45 0 0,0-1-77 0 0,-1 1-1 0 0,1 0 1 0 0,-1 0 0 0 0,1 0 0 0 0,-1-1 0 0 0,1 1-1 0 0,-1 0 1 0 0,0 0 0 0 0,1 0 0 0 0,-1 0-1 0 0,0 0 1 0 0,0 0 0 0 0,0 0 0 0 0,0 0 0 0 0,0 0-1 0 0,0 0 1 0 0,0 1 0 0 0,0 5-1257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3:55.830"/>
    </inkml:context>
    <inkml:brush xml:id="br0">
      <inkml:brushProperty name="width" value="0.1" units="cm"/>
      <inkml:brushProperty name="height" value="0.1" units="cm"/>
      <inkml:brushProperty name="color" value="#E71224"/>
    </inkml:brush>
  </inkml:definitions>
  <inkml:trace contextRef="#ctx0" brushRef="#br0">0 1 10512 0 0,'0'0'608'0'0,"0"8"-488"0"0,0 42 576 0 0,2 1 0 0 0,2-1 0 0 0,2-1 0 0 0,18 72 0 0 0,23 35-33 0 0,39 151 1313 0 0,-49-165-1960 0 0,-19-77-16 0 0,-3-5-37 0 0,-8-28-312 0 0,1-1 1 0 0,21 51 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4:08.965"/>
    </inkml:context>
    <inkml:brush xml:id="br0">
      <inkml:brushProperty name="width" value="0.1" units="cm"/>
      <inkml:brushProperty name="height" value="0.1" units="cm"/>
      <inkml:brushProperty name="color" value="#E71224"/>
    </inkml:brush>
  </inkml:definitions>
  <inkml:trace contextRef="#ctx0" brushRef="#br0">1 73 8288 0 0,'0'0'633'0'0,"8"-3"62"0"0,3-4-372 0 0,-1 0 0 0 0,0-1 0 0 0,0 0 0 0 0,10-12 0 0 0,-19 19-322 0 0,15-14 2047 0 0,-11 11-640 0 0,-8 11-768 0 0,-5 3-640 0 0,3-1 0 0 0,4-7 0 0 0,0 0 0 0 0,0-1 0 0 0,0 1 0 0 0,1 0 0 0 0,-1 0 0 0 0,1-1 0 0 0,-1 1 0 0 0,1 0 0 0 0,0 0 0 0 0,0 0 0 0 0,-1-1 0 0 0,1 1 0 0 0,0 0 0 0 0,1 0 0 0 0,-1 0 0 0 0,1 2 0 0 0,-1 2 0 0 0,1 5 163 0 0,0 0 1 0 0,1 0-1 0 0,3 14 1 0 0,-2-14 6 0 0,-1 0 1 0 0,0-1-1 0 0,0 17 0 0 0,7 162 9 0 0,-4-100-121 0 0,8 60-63 0 0,-7-106 5 0 0,-2-16 0 0 0,13 51 0 0 0,-15-72-1 0 0,3 11 94 0 0,0 0-1 0 0,2 0 0 0 0,14 27 0 0 0,-2 1-194 0 0,-15-35 27 0 0,-4-2 60 0 0,0-4 1406 0 0,1-4-1376 0 0,0 0 0 0 0,0 0 0 0 0,0-1 0 0 0,0 1 0 0 0,0 0 0 0 0,-1-1 0 0 0,1 1 0 0 0,0-1 0 0 0,0 0 0 0 0,-1 1-1 0 0,1-1 1 0 0,0 1 0 0 0,-1-1 0 0 0,1 0 0 0 0,0 1 0 0 0,-1-1 0 0 0,1 0 0 0 0,0-1 0 0 0,11-21 39 0 0,-8 14-20 0 0,7-11-23 0 0,-1-1-1 0 0,-1 0 1 0 0,-1-1 0 0 0,7-27-1 0 0,-2-25-10 0 0,-8 40 0 0 0,-4 19 0 0 0,0 0 0 0 0,-1-22 0 0 0,-1 23 0 0 0,1 1 0 0 0,0-1 0 0 0,3-14 0 0 0,1 4 0 0 0,-2 10 0 0 0,6-22 0 0 0,-2 21 0 0 0,14-27 0 0 0,-13 28 0 0 0,23-33-60 0 0,-21 34 66 0 0,0 2-1 0 0,1 0 0 0 0,15-14 1 0 0,-12 13 160 0 0,13-13-315 0 0,48-32-1 0 0,-66 51 116 0 0,0 1 33 0 0,1 0-1 0 0,0 0 1 0 0,0 1 0 0 0,0 0-1 0 0,0 1 1 0 0,1 0 0 0 0,12-2-1 0 0,-20 4-6 0 0,0 1 0 0 0,1 0-1 0 0,-1-1 1 0 0,1 1-1 0 0,-1 0 1 0 0,1 1-1 0 0,-1-1 1 0 0,0 0-1 0 0,1 1 1 0 0,-1-1 0 0 0,1 1-1 0 0,-1 0 1 0 0,0 0-1 0 0,0 0 1 0 0,1 0-1 0 0,-1 0 1 0 0,0 0-1 0 0,0 1 1 0 0,0-1 0 0 0,0 1-1 0 0,0-1 1 0 0,-1 1-1 0 0,1 0 1 0 0,0 0-1 0 0,-1-1 1 0 0,1 1 0 0 0,-1 0-1 0 0,0 1 1 0 0,2 3-1 0 0,2 5-270 0 0,0 1-1 0 0,-2 0 0 0 0,1 0 1 0 0,2 23-1 0 0,1-1 691 0 0,-3-11-411 0 0,4 29 0 0 0,2 16 0 0 0,-1-27 0 0 0,8 34 0 0 0,6 15 0 0 0,10 25 698 0 0,4 51-372 0 0,-36-156-326 0 0,0-1 0 0 0,-2 14 0 0 0,2 19 0 0 0,0-29-117 0 0,-1 0 0 0 0,0 0-1 0 0,0-1 1 0 0,-2 1 0 0 0,-2 13-1 0 0,3-19-479 0 0,-3-14-197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4:10.912"/>
    </inkml:context>
    <inkml:brush xml:id="br0">
      <inkml:brushProperty name="width" value="0.1" units="cm"/>
      <inkml:brushProperty name="height" value="0.1" units="cm"/>
      <inkml:brushProperty name="color" value="#E71224"/>
    </inkml:brush>
  </inkml:definitions>
  <inkml:trace contextRef="#ctx0" brushRef="#br0">376 136 10136 0 0,'0'0'769'0'0,"0"-7"-482"0"0,8-12 305 0 0,-6 17-444 0 0,-1-1 0 0 0,0 1 0 0 0,0-1-1 0 0,0 1 1 0 0,0-1 0 0 0,0 0 0 0 0,0 0-1 0 0,0-4 1 0 0,-19 15 18 0 0,-15 13 9 0 0,7-4 457 0 0,-44 36 1 0 0,16-9-25 0 0,41-31-608 0 0,0 2 0 0 0,1-1 0 0 0,1 2 0 0 0,0-1 0 0 0,2 2 0 0 0,0-1 0 0 0,0 1 0 0 0,1 1 0 0 0,-8 28 0 0 0,10-27 9 0 0,1 1 0 0 0,-3 25 1 0 0,7-39-3 0 0,1 1 0 0 0,-1-1 0 0 0,1 1 0 0 0,0 0 0 0 0,1-1 0 0 0,0 1 0 0 0,0-1 0 0 0,0 1 0 0 0,1-1 0 0 0,0 0 0 0 0,2 7 0 0 0,-1-7-10 0 0,0-1 1 0 0,0 1 0 0 0,0 0 0 0 0,0-1 0 0 0,1 0-1 0 0,0 0 1 0 0,0 0 0 0 0,1 0 0 0 0,-1-1 0 0 0,1 0-1 0 0,0 0 1 0 0,0 0 0 0 0,0 0 0 0 0,0-1 0 0 0,1 0-1 0 0,6 3 1 0 0,45 15-4 0 0,1-2 0 0 0,87 16 0 0 0,-44-15 6 0 0,-94-20 0 0 0,1 0 0 0 0,-1-1 1 0 0,1 1-1 0 0,-1-2 1 0 0,0 1-1 0 0,1-1 0 0 0,-1 0 1 0 0,0-1-1 0 0,10-4 1 0 0,7-3 59 0 0,-8 5 121 0 0,-1-2 1 0 0,-1 0 0 0 0,1 0 0 0 0,-1-2 0 0 0,-1 1 0 0 0,0-2 0 0 0,0 0 0 0 0,0 0 0 0 0,-1-1 0 0 0,16-21 0 0 0,-18 21-177 0 0,-2-1 0 0 0,1 0 1 0 0,-1-1-1 0 0,-1 0 0 0 0,-1 0 1 0 0,1-1-1 0 0,-2 1 0 0 0,0-1 1 0 0,-1-1-1 0 0,0 1 0 0 0,3-26 1 0 0,-6 25-9 0 0,-1 1-1 0 0,0-1 1 0 0,-1 1 0 0 0,-5-26 0 0 0,-1 14-30 0 0,-16-41 0 0 0,18 54 126 0 0,-1 0-1 0 0,0 1 1 0 0,-1 0-1 0 0,0 1 1 0 0,-1 0-1 0 0,0 0 1 0 0,-17-16-1 0 0,16 17-212 0 0,4 4 29 0 0,1 1 0 0 0,-1 0 0 0 0,-1 1 0 0 0,1-1 0 0 0,-9-5 0 0 0,-13-5 62 0 0,-48-24 14 0 0,64 33 16 0 0,-1 2-1 0 0,0 0 1 0 0,0 0-1 0 0,-22-3 0 0 0,11 6 63 0 0,1 0-1 0 0,0 2 0 0 0,0 0 0 0 0,0 2 1 0 0,0 0-1 0 0,1 1 0 0 0,-1 1 0 0 0,-39 16 0 0 0,21-5-565 0 0,1 1-1 0 0,1 2 1 0 0,1 1-1 0 0,1 2 1 0 0,-36 30-1 0 0,45-32-4954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4:12.087"/>
    </inkml:context>
    <inkml:brush xml:id="br0">
      <inkml:brushProperty name="width" value="0.1" units="cm"/>
      <inkml:brushProperty name="height" value="0.1" units="cm"/>
      <inkml:brushProperty name="color" value="#E71224"/>
    </inkml:brush>
  </inkml:definitions>
  <inkml:trace contextRef="#ctx0" brushRef="#br0">0 1 8288 0 0,'0'0'633'0'0,"7"0"-402"0"0,-2 1-231 0 0,0 6 76 0 0,-4-3 22 0 0,0-1 1 0 0,0 1 0 0 0,-1 0-1 0 0,1-1 1 0 0,-1 1 0 0 0,0 0-1 0 0,0 0 1 0 0,-1-1-1 0 0,1 1 1 0 0,-1 0 0 0 0,1-1-1 0 0,-1 1 1 0 0,-2 5 0 0 0,1-2 56 0 0,0-1 1 0 0,1 1 0 0 0,-1 11 0 0 0,2 0-10 0 0,1 0 0 0 0,1 1 1 0 0,1-1-1 0 0,0 0 0 0 0,1 0 0 0 0,8 21 1 0 0,-8-28-54 0 0,1 0 0 0 0,0 0 0 0 0,1-1 0 0 0,0 0 0 0 0,1 0 0 0 0,0 0 0 0 0,0-1 0 0 0,1 0 0 0 0,0-1 1 0 0,16 14-1 0 0,-8-10-93 0 0,2 0 0 0 0,-1-1 0 0 0,1 0 0 0 0,1-2 0 0 0,36 14 0 0 0,-45-21 0 0 0,-1 0 0 0 0,1-1 0 0 0,-1 0 0 0 0,1-1 0 0 0,0 0 0 0 0,0-1 0 0 0,15-2 0 0 0,-21 2 0 0 0,5-2 0 0 0,0-2 0 0 0,5-14 0 0 0,-1-1-90 0 0,-11 15 44 0 0,1 1-1 0 0,0-1 1 0 0,0 1 0 0 0,0 0-1 0 0,6-6 1 0 0,-3 4 26 0 0,0 0 0 0 0,-1-1 0 0 0,0 1 1 0 0,0-1-1 0 0,0 0 0 0 0,6-15 0 0 0,4-5 29 0 0,15-18 161 0 0,16-31 94 0 0,-33 50 219 0 0,-1 1 1 0 0,8-28-1 0 0,-6 17-129 0 0,-12 33-340 0 0,-1 1-17 0 0,0-15 265 0 0,-1 16-37 0 0,0 2-127 0 0,0 0-108 0 0,0 0 0 0 0,0 0 0 0 0,0 0 1 0 0,0-1-1 0 0,1 1 0 0 0,-1 0 0 0 0,0 0 1 0 0,1 0-1 0 0,-1 0 0 0 0,0 0 1 0 0,1-1-1 0 0,-1 1 0 0 0,1 0 0 0 0,-1-1 1 0 0,1 1-1 0 0,0 0 0 0 0,-1-1 0 0 0,1 1 1 0 0,0 0-1 0 0,-1-1 0 0 0,1 1 1 0 0,1 0-1 0 0,2 2 2 0 0,-1 3 118 0 0,0 0 0 0 0,0 1 1 0 0,-1 0-1 0 0,0-1 0 0 0,0 1 1 0 0,-1 0-1 0 0,1 0 1 0 0,-1 7-1 0 0,4 16 196 0 0,12 77 151 0 0,2 7-226 0 0,-13-85-222 0 0,1 4-8 0 0,1 0 0 0 0,16 42 0 0 0,3 0-1 0 0,-25-62 19 0 0,-2-11-137 0 0,0-1 1 0 0,1 1-1 0 0,-1-1 1 0 0,0 1-1 0 0,1-1 1 0 0,-1 1-1 0 0,1-1 1 0 0,-1 1-1 0 0,1-1 1 0 0,0 1-1 0 0,1 1 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34:13.479"/>
    </inkml:context>
    <inkml:brush xml:id="br0">
      <inkml:brushProperty name="width" value="0.1" units="cm"/>
      <inkml:brushProperty name="height" value="0.1" units="cm"/>
      <inkml:brushProperty name="color" value="#E71224"/>
    </inkml:brush>
  </inkml:definitions>
  <inkml:trace contextRef="#ctx0" brushRef="#br0">9 24 10512 0 0,'0'0'608'0'0,"-1"1"-500"0"0,-3 6-96 0 0,1 4-12 0 0,3 2 0 0 0,1-5 312 0 0,2 0 1 0 0,-1 0-1 0 0,1-1 0 0 0,0 1 1 0 0,6 8-1 0 0,-1 0-295 0 0,0 1-1 0 0,0 0 1 0 0,-2 1-1 0 0,0-1 1 0 0,-1 1-1 0 0,-1 0 1 0 0,0 1 0 0 0,-2-1-1 0 0,1 34 1 0 0,-3-39-17 0 0,1 14 0 0 0,-6 41 0 0 0,-8 38 0 0 0,9-70 0 0 0,3-28 1882 0 0,2-9-1732 0 0,3-3-148 0 0,-1 0 1 0 0,0 0-1 0 0,0 0 1 0 0,0 0-1 0 0,0 0 1 0 0,-1-1-1 0 0,3-4 1 0 0,12-36-7 0 0,21-96 832 0 0,-26 89-218 0 0,28-74-1 0 0,-34 114-655 0 0,-1 1 0 0 0,2 1 0 0 0,13-19 0 0 0,-13 19-27 0 0,1 0 11 0 0,0 1 0 0 0,0 0-1 0 0,1 0 1 0 0,1 0 0 0 0,18-12-1 0 0,-21 16 55 0 0,1 0 0 0 0,1 0 0 0 0,-1 1 0 0 0,0 0 0 0 0,1 1 0 0 0,0 0 0 0 0,0 0 0 0 0,13-1-1 0 0,-17 3 6 0 0,0 1 0 0 0,0 0-1 0 0,0 0 1 0 0,0 1 0 0 0,-1 0-1 0 0,1 0 1 0 0,0 0 0 0 0,0 0-1 0 0,-1 1 1 0 0,1 0 0 0 0,0 0-1 0 0,-1 0 1 0 0,0 0 0 0 0,1 1 0 0 0,3 3-1 0 0,-1-1 16 0 0,-1 0 0 0 0,0 0 0 0 0,0 1 0 0 0,-1 0-1 0 0,0 0 1 0 0,0 1 0 0 0,0-1 0 0 0,5 12 0 0 0,5 15 144 0 0,-2 1-1 0 0,-1 1 1 0 0,9 48 0 0 0,2 4-118 0 0,-2-20 769 0 0,34 76-1 0 0,-23-88-678 0 0,-31-53-415 0 0,0-1 0 0 0,0 1 0 0 0,0-1-1 0 0,0 1 1 0 0,1-1 0 0 0,-1 0 0 0 0,0 0-1 0 0,3 2 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7:09.715"/>
    </inkml:context>
    <inkml:brush xml:id="br0">
      <inkml:brushProperty name="width" value="0.05" units="cm"/>
      <inkml:brushProperty name="height" value="0.05" units="cm"/>
      <inkml:brushProperty name="color" value="#E71224"/>
    </inkml:brush>
  </inkml:definitions>
  <inkml:trace contextRef="#ctx0" brushRef="#br0">3345 335 11856 0 0,'0'0'896'0'0,"0"-8"1342"0"0,0 4-2017 0 0,0 0 0 0 0,0 0 0 0 0,-1 0-1 0 0,1 0 1 0 0,-1 1 0 0 0,0-1 0 0 0,0 0 0 0 0,0 1-1 0 0,-3-6 1 0 0,-4-15 107 0 0,7 19-251 0 0,-1-1-1 0 0,1 1 0 0 0,-6-10 0 0 0,-3-2 99 0 0,-16-23-1 0 0,21 34-166 0 0,0 0 1 0 0,0 1-1 0 0,0-1 1 0 0,-1 1-1 0 0,0 1 1 0 0,0-1-1 0 0,-9-4 0 0 0,6 3-13 0 0,-1 2-1 0 0,0-1 0 0 0,0 1 0 0 0,0 1 0 0 0,0 0 0 0 0,-1 0 0 0 0,0 1 0 0 0,-10-1 0 0 0,-18 1-4 0 0,-75-3 9 0 0,-34 11 70 0 0,-76-3 10 0 0,-158-12 121 0 0,326 9-316 0 0,-167-4 23 0 0,217 4 85 0 0,-295 12-51 0 0,220 2-85 0 0,-85 26-1 0 0,127-30 97 0 0,-22 8-486 0 0,-64 27 0 0 0,-54 35-68 0 0,142-64 458 0 0,-26 14 32 0 0,25-12 75 0 0,-47 16 1 0 0,44-18-115 0 0,-79 28 96 0 0,90-32 182 0 0,-43 19-31 0 0,36-12-96 0 0,17-9 0 0 0,0 0 0 0 0,-31 23 0 0 0,21-8-152 0 0,1 2 1 0 0,-34 39 0 0 0,58-60 149 0 0,-15 15-22 0 0,2 1 0 0 0,-27 41 0 0 0,8-1-63 0 0,-33 61-729 0 0,63-110 694 0 0,-23 53-101 0 0,27-57 224 0 0,1 0 0 0 0,-1-1 0 0 0,2 1 0 0 0,-1 1 0 0 0,1-1 0 0 0,0 9 1 0 0,1 5-9 0 0,4 85-201 0 0,-2-73-44 0 0,1 6-144 0 0,-2-26 353 0 0,1 1 0 0 0,-2 0 1 0 0,-1 19-1 0 0,-1 1 45 0 0,2-32-2 0 0,1 1-1 0 0,-1 0 1 0 0,1 0 0 0 0,0 0 0 0 0,0-1 0 0 0,1 1 0 0 0,-1 0 0 0 0,1-1 0 0 0,0 1 0 0 0,0-1 0 0 0,1 0 0 0 0,4 7 0 0 0,-1-3 2 0 0,2 1 0 0 0,-1-1 1 0 0,1-1-1 0 0,13 11 0 0 0,-18-16 9 0 0,1 0 0 0 0,0 0 0 0 0,0 0 0 0 0,7 3 0 0 0,10 5-12 0 0,20 18 1 0 0,-31-20 0 0 0,-1 0 0 0 0,0 1 0 0 0,0 0 0 0 0,12 16 0 0 0,-8-7 0 0 0,25 24 0 0 0,-23-25 0 0 0,-11-14 4 0 0,0 0 1 0 0,-1 0-1 0 0,1-1 1 0 0,0 1-1 0 0,1-1 1 0 0,-1 0 0 0 0,0 0-1 0 0,1 0 1 0 0,-1-1-1 0 0,8 3 1 0 0,-5-3 33 0 0,-1 1 0 0 0,0 1 0 0 0,0-1 0 0 0,10 6 0 0 0,42 27 274 0 0,-50-30-291 0 0,0-1 1 0 0,0 0 0 0 0,12 5 0 0 0,-14-7-23 0 0,0 0 1 0 0,-1 0-1 0 0,0 1 0 0 0,1 0 0 0 0,-1 0 1 0 0,0 0-1 0 0,0 1 0 0 0,-1-1 0 0 0,8 8 1 0 0,-7-6 0 0 0,-1-1 0 0 0,1 0 0 0 0,0 0 0 0 0,0-1 0 0 0,10 6 0 0 0,4 3-12 0 0,-5-4-89 0 0,0 1 1 0 0,1-2-1 0 0,28 11 1 0 0,0-1 187 0 0,-22-9-34 0 0,0-1-1 0 0,0-1 1 0 0,1-2 0 0 0,26 4 0 0 0,-2-1 87 0 0,37 4 7 0 0,-51-8-135 0 0,61 15 0 0 0,-66-11-15 0 0,-17-5-6 0 0,0 0-1 0 0,0 1 0 0 0,-1 1 1 0 0,1-1-1 0 0,12 8 1 0 0,1 2 66 0 0,2-1 0 0 0,-1-2 1 0 0,1 0-1 0 0,0-2 0 0 0,1 0 1 0 0,0-2-1 0 0,1-1 0 0 0,40 3 1 0 0,-23-3-58 0 0,-28-2 0 0 0,28 0 0 0 0,-31-3 0 0 0,-1 0 0 0 0,1 1 0 0 0,0 0 0 0 0,-1 1 0 0 0,22 7 0 0 0,56 14-45 0 0,-2-1 2 0 0,-54-12 61 0 0,1-2 1 0 0,-1-2 0 0 0,37 3-1 0 0,67-5 62 0 0,-102-4-32 0 0,112 0 6 0 0,-128-1-61 0 0,9 1-7 0 0,-1 0-1 0 0,0 2 1 0 0,45 9 0 0 0,-57-9 14 0 0,0 0 0 0 0,0 0 0 0 0,0-2 0 0 0,24-1 0 0 0,-1 0 0 0 0,14 0 0 0 0,1-3 0 0 0,79-14 0 0 0,-114 14-9 0 0,15-3 57 0 0,61-18 1 0 0,0-4-142 0 0,-64 21 94 0 0,0-2 1 0 0,53-24 0 0 0,4-5 8 0 0,7-4 108 0 0,33-17-108 0 0,-111 51 16 0 0,-1 0 0 0 0,0-1 0 0 0,15-12 0 0 0,-12 8-12 0 0,1-2-14 0 0,-1-1 0 0 0,-1 0 0 0 0,0-2 0 0 0,-1 0 0 0 0,25-38 0 0 0,-2 7 14 0 0,-28 36 16 0 0,20-29 0 0 0,-32 43-29 0 0,63-113 265 0 0,-54 94-145 0 0,-1 0-1 0 0,-1 0 1 0 0,0 0-1 0 0,4-27 1 0 0,-9 28-96 0 0,-1 0 0 0 0,0 1 1 0 0,-4-32-1 0 0,1 39 16 0 0,0 1 0 0 0,0 0 0 0 0,-7-15 1 0 0,-1-8 76 0 0,-21-67 804 0 0,3 7-278 0 0,11 36-538 0 0,-5-23-56 0 0,-37-154-10 0 0,51 205-102 0 0,-1-1 1 0 0,-1 1-1 0 0,-24-45 0 0 0,24 53 48 0 0,-2 1 0 0 0,0 1 0 0 0,-2 0 0 0 0,0 0 0 0 0,-24-23 0 0 0,23 28 23 0 0,-1 0 0 0 0,-1 1 0 0 0,-30-17-1 0 0,-58-21 192 0 0,-122-40-220 0 0,44 18 13 0 0,129 51-151 0 0,-1 3 0 0 0,0 1-1 0 0,-1 4 1 0 0,-99-12-1 0 0,87 15 50 0 0,-37-4 90 0 0,-9 3 19 0 0,40 2 0 0 0,44 6-9 0 0,-186-14 82 0 0,132 15-249 0 0,-133 13-1 0 0,128-1-54 0 0,0 3-1 0 0,-91 27 1 0 0,107-17 27 0 0,1 4 1 0 0,1 3 0 0 0,-68 39 0 0 0,37-9-1315 0 0,-119 91-1 0 0,133-84 457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10:36.857"/>
    </inkml:context>
    <inkml:brush xml:id="br0">
      <inkml:brushProperty name="width" value="0.2" units="cm"/>
      <inkml:brushProperty name="height" value="0.2" units="cm"/>
      <inkml:brushProperty name="color" value="#0066CC"/>
    </inkml:brush>
  </inkml:definitions>
  <inkml:trace contextRef="#ctx0" brushRef="#br0">8 595 8480 0 0,'0'0'3840'0'0,"-1"2"-3703"0"0,-1 8-81 0 0,0 0 1 0 0,1 0-1 0 0,0 0 0 0 0,0 0 0 0 0,1 1 1 0 0,2 10-1 0 0,-1 8 13 0 0,0-2 62 0 0,6 33 1 0 0,-5-50-107 0 0,16 84 55 0 0,-5-38-44 0 0,17 162 1104 0 0,-21-184-716 0 0,-8-32-216 0 0,4 1 0 0 0,-3-2-206 0 0,-1-1 1 0 0,0 0-1 0 0,1 0 1 0 0,-1 0-1 0 0,0 1 1 0 0,1-1-1 0 0,-1-1 1 0 0,0 1-1 0 0,1 0 1 0 0,-1 0-1 0 0,0 0 1 0 0,1-1-1 0 0,-1 1 1 0 0,0-1-1 0 0,1 1 1 0 0,-1-1-1 0 0,0 1 1 0 0,0-1-1 0 0,0 0 1 0 0,0 1-1 0 0,1-1 1 0 0,-1 0-1 0 0,1-1 1 0 0,3-3 72 0 0,0-1 0 0 0,-1 1 0 0 0,6-9 0 0 0,1-1 94 0 0,149-159 966 0 0,-22 27-472 0 0,144-171 289 0 0,-236 268-944 0 0,81-68-1 0 0,65-32-133 0 0,-59 47-651 0 0,-44 36-912 0 0,-44 36 179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7:11.971"/>
    </inkml:context>
    <inkml:brush xml:id="br0">
      <inkml:brushProperty name="width" value="0.05" units="cm"/>
      <inkml:brushProperty name="height" value="0.05" units="cm"/>
      <inkml:brushProperty name="color" value="#E71224"/>
    </inkml:brush>
  </inkml:definitions>
  <inkml:trace contextRef="#ctx0" brushRef="#br0">3050 227 12752 0 0,'0'0'1280'0'0,"-2"0"-1172"0"0,1 0-105 0 0,0 0 1 0 0,0-1 0 0 0,1 1 0 0 0,-1 0 0 0 0,0-1 0 0 0,0 1 0 0 0,0-1 0 0 0,0 1 0 0 0,0-1 0 0 0,1 1 0 0 0,-1-1-1 0 0,0 0 1 0 0,0 1 0 0 0,1-1 0 0 0,-1 0 0 0 0,1 0 0 0 0,-1 1 0 0 0,0-1 0 0 0,1 0 0 0 0,-1 0 0 0 0,1 0 0 0 0,0 0-1 0 0,-1 0 1 0 0,1 0 0 0 0,0 0 0 0 0,0 1 0 0 0,-1-3 0 0 0,0-1 16 0 0,-31-40-9 0 0,28 39-18 0 0,-1 0 1 0 0,1 0 0 0 0,-1 0 0 0 0,0 1 0 0 0,0 0 0 0 0,-11-8 0 0 0,-12-10 193 0 0,22 17-33 0 0,0 1 0 0 0,-1 0 0 0 0,1 0 0 0 0,-1 1 1 0 0,0-1-1 0 0,0 2 0 0 0,-1-1 0 0 0,1 1 0 0 0,-12-3 1 0 0,-4-1 205 0 0,-14-2-46 0 0,-2 1 0 0 0,1 1 0 0 0,-1 3 0 0 0,-57 1-1 0 0,56 0-262 0 0,-13 0-215 0 0,-114 4-213 0 0,3-1 741 0 0,-202-4-12 0 0,303 5-177 0 0,15 0-46 0 0,-1 0-74 0 0,-1 3 0 0 0,-74 17 0 0 0,107-19-62 0 0,-43 4 7 0 0,44-6 0 0 0,0 1 0 0 0,0 0 0 0 0,0 2 0 0 0,-15 4 0 0 0,16-2 0 0 0,0-1 0 0 0,0-1 0 0 0,0 0 0 0 0,-1-1 0 0 0,-17 1 0 0 0,-167 22 0 0 0,165-20 0 0 0,8 0-12 0 0,0 0 0 0 0,0 2 0 0 0,1 1 0 0 0,0 0 0 0 0,-34 20 0 0 0,43-20-4 0 0,0 0 0 0 0,1 1 0 0 0,-22 18 0 0 0,-37 27 19 0 0,34-27-59 0 0,-2 3-9 0 0,-48 38 55 0 0,65-45 10 0 0,18-16 0 0 0,0 0 0 0 0,0-1 0 0 0,0 0 0 0 0,-18 10 0 0 0,17-12-5 0 0,1 1-1 0 0,-1 0 0 0 0,1 0 0 0 0,0 1 0 0 0,-13 14 0 0 0,4-1-8 0 0,-16 24-1 0 0,12-10-188 0 0,-26 57-1 0 0,26-49 86 0 0,1-3 343 0 0,10-22-337 0 0,1 0 1 0 0,1 1-1 0 0,1 0 0 0 0,-9 31 1 0 0,8-20 84 0 0,-15 41 0 0 0,20-60 14 0 0,1 0-1 0 0,0 0 1 0 0,0 0-1 0 0,0 15 0 0 0,0 0 18 0 0,1-9-20 0 0,1-1-1 0 0,1 1 0 0 0,3 20 0 0 0,-4-32 20 0 0,1 5-14 0 0,0 0-1 0 0,1 0 0 0 0,0-1 1 0 0,0 1-1 0 0,1-1 0 0 0,0 0 0 0 0,1 0 1 0 0,-1 0-1 0 0,7 9 0 0 0,-1 1 1 0 0,-8-14 11 0 0,1-1 0 0 0,-1 0 0 0 0,1 1 0 0 0,0-1 0 0 0,0 0 0 0 0,0 0 0 0 0,1 0 0 0 0,4 4 0 0 0,59 57-66 0 0,-62-61 47 0 0,-1 1 0 0 0,1 0-1 0 0,4 9 1 0 0,-5-9 4 0 0,-1 0-1 0 0,1 0 0 0 0,0 0 1 0 0,0-1-1 0 0,5 5 0 0 0,19 19-87 0 0,-21-21 76 0 0,1 1 1 0 0,-1-1 0 0 0,1 0-1 0 0,0-1 1 0 0,8 5 0 0 0,19 12-89 0 0,-25-15 56 0 0,1-1 1 0 0,0 0-1 0 0,21 8 1 0 0,-1-5-16 0 0,1-1 1 0 0,-1-2 0 0 0,44 3-1 0 0,-25-6-386 0 0,-22-1 213 0 0,31 5 0 0 0,-15-3 148 0 0,-34-4 86 0 0,0 0-1 0 0,0 1 1 0 0,14 3 0 0 0,91 19-27 0 0,-13-4 8 0 0,-51-7 35 0 0,0-3 1 0 0,55 4-1 0 0,-56-9 52 0 0,31 2 8 0 0,-61-6-54 0 0,-3-1 9 0 0,1 2 0 0 0,29 3 1 0 0,-27-1-14 0 0,1-1 0 0 0,0-1-1 0 0,25-2 1 0 0,-23 0 10 0 0,-1 1 0 0 0,33 4 0 0 0,39 7-15 0 0,-52-6-11 0 0,51 2-32 0 0,-70-5 61 0 0,0-1 0 0 0,42-4 0 0 0,-7-3-48 0 0,-33 2 13 0 0,34 0 0 0 0,280 4 17 0 0,-228-8 63 0 0,-3-1-62 0 0,-75 9 8 0 0,201 8-82 0 0,-157-1 146 0 0,70 9 739 0 0,-122-12-772 0 0,45-1 0 0 0,-32-2-11 0 0,196-4 185 0 0,-178-2-150 0 0,81-17 0 0 0,-100 15-64 0 0,70-2 0 0 0,-68 7 0 0 0,63-12 0 0 0,37-11 0 0 0,-91 15 0 0 0,-13 4 5 0 0,50-17 0 0 0,76-49 121 0 0,-98 35-67 0 0,1-1-47 0 0,-36 23-12 0 0,44-34 0 0 0,-22 14 0 0 0,-32 24-2 0 0,0-2 0 0 0,23-21-1 0 0,-34 28 21 0 0,0 0 1 0 0,-1 0-1 0 0,0-1 0 0 0,0 1 1 0 0,-1-1-1 0 0,0 0 0 0 0,0 0 1 0 0,0-1-1 0 0,3-12 0 0 0,34-163 1204 0 0,-40 179-1216 0 0,20-135 70 0 0,-21 127-109 0 0,0 0-1 0 0,0-1 0 0 0,-1 1 0 0 0,-1 0 1 0 0,0 0-1 0 0,0 0 0 0 0,-1 0 0 0 0,-9-21 0 0 0,6 21 72 0 0,-1 0-1 0 0,0 0 0 0 0,-1 1 0 0 0,0 0 0 0 0,-1 0 0 0 0,0 1 1 0 0,-20-18-1 0 0,12 13 74 0 0,1 1 1 0 0,-34-21-1 0 0,34 25-15 0 0,0-1 0 0 0,-27-23 0 0 0,30 23 24 0 0,-22-14-1 0 0,23 17-106 0 0,1 0-1 0 0,0 0 0 0 0,-14-15 0 0 0,-14-20-12 0 0,17 17 0 0 0,-2 0 0 0 0,-1 2 0 0 0,-30-23 0 0 0,44 39 0 0 0,0 0 0 0 0,-1 0 0 0 0,0 1 0 0 0,0 1 0 0 0,0 0 0 0 0,-26-8 0 0 0,-30-13 0 0 0,0 0 0 0 0,27 14 96 0 0,-79-11 0 0 0,1 3-26 0 0,-75-9-76 0 0,-65-3 10 0 0,138 15-110 0 0,32 6 2 0 0,-219-35-2616 0 0,143 18 1389 0 0,-3 9-11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7:14.414"/>
    </inkml:context>
    <inkml:brush xml:id="br0">
      <inkml:brushProperty name="width" value="0.05" units="cm"/>
      <inkml:brushProperty name="height" value="0.05" units="cm"/>
      <inkml:brushProperty name="color" value="#E71224"/>
    </inkml:brush>
  </inkml:definitions>
  <inkml:trace contextRef="#ctx0" brushRef="#br0">1704 182 11400 0 0,'0'0'256'0'0,"-2"-1"34"0"0,-4-2-188 0 0,-1 0 0 0 0,1 0 0 0 0,0-1 0 0 0,0 0 0 0 0,0-1 0 0 0,-6-5 0 0 0,2-2-62 0 0,-2-4-296 0 0,-27-25 1 0 0,34 37 228 0 0,0 0 1 0 0,0 0-1 0 0,-1 0 1 0 0,0 0-1 0 0,0 1 1 0 0,0 0-1 0 0,0 0 1 0 0,-1 1-1 0 0,-9-3 1 0 0,1 2 171 0 0,0 0 0 0 0,-1 2 1 0 0,-26 0-1 0 0,-48 7 782 0 0,34-2-354 0 0,46-3-479 0 0,-12 0 317 0 0,-37-1 0 0 0,-1-4 318 0 0,32 3-546 0 0,0-1 0 0 0,-33-7 1 0 0,-20-3-184 0 0,45 5 16 0 0,1 1 0 0 0,-1 2 0 0 0,-40 1 0 0 0,48 5-7 0 0,-54 9 0 0 0,-4 1 140 0 0,70-10-127 0 0,1 0 0 0 0,0 1 0 0 0,-27 9 0 0 0,-41 21-33 0 0,76-30 14 0 0,-42 24-56 0 0,38-21 49 0 0,-1 0 1 0 0,-16 11-1 0 0,-15 9 4 0 0,27-16 1 0 0,-1 0-1 0 0,-26 22 0 0 0,31-24-1 0 0,-9 14-37 0 0,5-5 13 0 0,5-5 11 0 0,0 0 1 0 0,1 0 0 0 0,0 1-1 0 0,-11 20 1 0 0,5-7 5 0 0,13-21 1 0 0,0 1 0 0 0,1-1 1 0 0,0 1-1 0 0,0-1 0 0 0,0 1 1 0 0,1 0-1 0 0,-1 6 0 0 0,-4 16 7 0 0,3-15-17 0 0,1 0 0 0 0,0 1 0 0 0,0 14 0 0 0,-2 15-58 0 0,4-38 58 0 0,0 0 1 0 0,0 1 0 0 0,0-1 0 0 0,2 7-1 0 0,0 16 19 0 0,-1-17-2 0 0,0 1 0 0 0,1-1 0 0 0,3 12 0 0 0,-2-11 0 0 0,-1-1 0 0 0,0 1 0 0 0,0 13 0 0 0,-1-17-1 0 0,1 1 1 0 0,-1-1 0 0 0,1 1 0 0 0,1-1 0 0 0,0 0 0 0 0,0 0 0 0 0,1 0 0 0 0,4 9 0 0 0,6 12-10 0 0,-8-13-74 0 0,1 0 0 0 0,1 0 0 0 0,0 0 0 0 0,1-1 0 0 0,1-1 0 0 0,0 1 0 0 0,15 14 0 0 0,5 5-34 0 0,3 3-73 0 0,-5-14 266 0 0,56 35 0 0 0,-30-22-105 0 0,-40-28-23 0 0,0 0 0 0 0,1 0 0 0 0,23 7 0 0 0,-21-9 92 0 0,0 1 0 0 0,18 11 0 0 0,46 25-16 0 0,-18-11-122 0 0,-29-15 64 0 0,51 17 0 0 0,-21-8 36 0 0,-32-15 3 0 0,0 0 1 0 0,35 5 0 0 0,1 1 45 0 0,26 3-64 0 0,9 4-44 0 0,25 19 58 0 0,-7 0 64 0 0,-93-34-77 0 0,40 6-1 0 0,-52-12-13 0 0,41 6 22 0 0,89 2 0 0 0,-78-7 5 0 0,-24-3 0 0 0,45-5 0 0 0,3 0 0 0 0,145-5 0 0 0,-172 8 0 0 0,-27-1 0 0 0,-1 2 0 0 0,58 8 0 0 0,12 4 0 0 0,-67-8 0 0 0,63 0 0 0 0,-10-1 0 0 0,-64-2 0 0 0,43-5 0 0 0,1 0 0 0 0,16-2 0 0 0,-1 0 0 0 0,15-1 0 0 0,-40 2 0 0 0,37-3 0 0 0,90-3 0 0 0,15 18 64 0 0,-93-3-64 0 0,20-2-67 0 0,-73-3 70 0 0,143-4-3 0 0,162 5 64 0 0,-190 5-64 0 0,-123-5 0 0 0,136-4 0 0 0,-141 1 0 0 0,62-7 0 0 0,281-26 140 0 0,-349 32-21 0 0,47-11 1 0 0,5-1 18 0 0,-60 9-48 0 0,-1 0 0 0 0,-1-2 0 0 0,1-1 0 0 0,50-25 1 0 0,-60 24-91 0 0,25-18 0 0 0,2-2 0 0 0,-16 11 2 0 0,46-40 0 0 0,-19 14-80 0 0,-32 24 77 0 0,-1-1 1 0 0,0-1-1 0 0,-2-2 0 0 0,26-35 0 0 0,-46 55 6 0 0,0 0 1 0 0,0-1-1 0 0,0 0 0 0 0,-1 1 1 0 0,0-2-1 0 0,0 1 0 0 0,0 0 0 0 0,-1 0 1 0 0,1-9-1 0 0,-1 5 5 0 0,-1 0 0 0 0,0-1 0 0 0,-1 1 0 0 0,0-1 0 0 0,-2-16 1 0 0,1 24 5 0 0,-1-1 1 0 0,1 0-1 0 0,-1 1 1 0 0,0-1-1 0 0,-2-4 1 0 0,-6-14 45 0 0,6 10-60 0 0,-2 0 0 0 0,1 1 0 0 0,-1 0 0 0 0,-10-13 0 0 0,-5-14 13 0 0,18 34 1 0 0,0 1 0 0 0,0-1-1 0 0,-1 1 1 0 0,1 0 0 0 0,-1 0 0 0 0,-5-5 0 0 0,-15-17 47 0 0,14 13 21 0 0,-1 0 0 0 0,0 0-1 0 0,-1 1 1 0 0,-1 0 0 0 0,0 1 0 0 0,-20-13 0 0 0,-115-77 1039 0 0,57 35-934 0 0,-1-1-181 0 0,-56-18-8 0 0,65 39 0 0 0,50 30 40 0 0,-2 0-1 0 0,-67-20 0 0 0,62 26-17 0 0,0 0 0 0 0,-63-5 1 0 0,-84 3 48 0 0,82 14-124 0 0,32 0-20 0 0,-150-6-1865 0 0,138 0-3989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24T20:47:16.707"/>
    </inkml:context>
    <inkml:brush xml:id="br0">
      <inkml:brushProperty name="width" value="0.05" units="cm"/>
      <inkml:brushProperty name="height" value="0.05" units="cm"/>
      <inkml:brushProperty name="color" value="#E71224"/>
    </inkml:brush>
  </inkml:definitions>
  <inkml:trace contextRef="#ctx0" brushRef="#br0">1217 120 7112 0 0,'0'0'530'0'0,"-1"-1"-359"0"0,-52-52 110 0 0,49 50-217 0 0,0 0-1 0 0,0-1 1 0 0,0 2-1 0 0,0-1 1 0 0,-1 0-1 0 0,1 1 0 0 0,-6-2 1 0 0,-12-8 302 0 0,15 8-183 0 0,1 0 0 0 0,-1 1 1 0 0,0-1-1 0 0,0 2 0 0 0,0-1 1 0 0,-1 1-1 0 0,1 0 0 0 0,0 0 1 0 0,-1 1-1 0 0,1 0 0 0 0,-1 0 1 0 0,0 1-1 0 0,-7 0 0 0 0,-51 5 1352 0 0,-103 10 905 0 0,111-6-2208 0 0,25-5-141 0 0,1 2 0 0 0,0 0 1 0 0,-36 14-1 0 0,10-1-1 0 0,33-11-56 0 0,-36 16 0 0 0,36-13-34 0 0,9-4 0 0 0,-18 11 0 0 0,-33 18 64 0 0,40-20-79 0 0,-49 34 254 0 0,65-43-183 0 0,1 2 1 0 0,0 0 0 0 0,1 0-1 0 0,0 1 1 0 0,-7 11-1 0 0,4-5-28 0 0,1 0 0 0 0,1 2 0 0 0,1-1 0 0 0,-11 27 0 0 0,15-26-28 0 0,1 0 0 0 0,0 0 0 0 0,1 0 0 0 0,1 0 0 0 0,1 1 0 0 0,1 18 0 0 0,6 53 0 0 0,3-28-68 0 0,28 100 0 0 0,22 4 15 0 0,-51-143 42 0 0,-5-15 11 0 0,-1 0 0 0 0,1 0 0 0 0,5 8 0 0 0,10 16-41 0 0,-9-14 23 0 0,1-1 1 0 0,1 0 0 0 0,0-1 0 0 0,17 19-1 0 0,-8-14-17 0 0,3 4 16 0 0,47 39-1 0 0,-33-35-12 0 0,2-2 0 0 0,1-2 0 0 0,80 38 0 0 0,-82-46-11 0 0,-14-6 38 0 0,25 9 0 0 0,224 54 1 0 0,-167-47-82 0 0,-102-26 74 0 0,220 63-180 0 0,-172-48 146 0 0,47 19-65 0 0,16 8 98 0 0,-58-21-25 0 0,1-3 1 0 0,69 14 0 0 0,-93-27 109 0 0,0-1 1 0 0,57-1-1 0 0,27 3 3 0 0,113 8-245 0 0,-11-1 195 0 0,-189-11 24 0 0,206 29 77 0 0,-149-18-204 0 0,20-7-49 0 0,-51-5 206 0 0,210-4 71 0 0,0-20-242 0 0,-227 17 60 0 0,-18 2 14 0 0,27-1 0 0 0,4 3 74 0 0,-24 0-13 0 0,55 5 0 0 0,134 30-259 0 0,162-14 548 0 0,-153-29-126 0 0,-20 5-52 0 0,-125 5-143 0 0,-34 1-11 0 0,76 14 0 0 0,-77-8 0 0 0,77 2 0 0 0,57-16 0 0 0,-133 2 0 0 0,82-19 0 0 0,-59 10 1 0 0,18-5-12 0 0,-30 4-90 0 0,0 3 0 0 0,61-2 0 0 0,-114 12 94 0 0,54-2 7 0 0,-39 3 32 0 0,40-5 0 0 0,65-16 43 0 0,-101 15-39 0 0,0-1-1 0 0,-1-1 1 0 0,0-1-1 0 0,28-15 1 0 0,-3 2-33 0 0,-29 13-3 0 0,32-21 0 0 0,1-2 0 0 0,-1 2 7 0 0,-32 17 40 0 0,111-74 182 0 0,-56 28 1474 0 0,-70 53-1969 0 0,1 0 0 0 0,-1 0 0 0 0,0 0 0 0 0,0-1 0 0 0,7-13 1 0 0,2-1 202 0 0,1 0 53 0 0,-5 9 236 0 0,-1-1 0 0 0,-1 0 0 0 0,9-19 0 0 0,-1-6-215 0 0,13-28-156 0 0,-23 53 147 0 0,-1 0 0 0 0,0-1 0 0 0,-1 0 0 0 0,-1 0 0 0 0,0 0 0 0 0,-1-1 0 0 0,-1 1 0 0 0,0-16 0 0 0,-6-18 115 0 0,3 38-87 0 0,-1 0 0 0 0,0 0 0 0 0,0 1 0 0 0,-1 0 0 0 0,-1-1 0 0 0,-5-7-1 0 0,-56-114 227 0 0,30 39-64 0 0,30 74-192 0 0,-6-15 64 0 0,0 10 31 0 0,-7-14 90 0 0,12 25-62 0 0,-1 1-1 0 0,0 0 0 0 0,0 0 1 0 0,-2 1-1 0 0,1 1 0 0 0,-16-14 0 0 0,-68-60 333 0 0,33 27-400 0 0,-12-12 51 0 0,38 35-110 0 0,-53-41 0 0 0,36 38-75 0 0,-84-46 0 0 0,68 49-129 0 0,-2 2 0 0 0,0 3 1 0 0,-112-27-1 0 0,123 42-2585 0 0,-61-5 1 0 0,45 10-3137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0.474"/>
    </inkml:context>
    <inkml:brush xml:id="br0">
      <inkml:brushProperty name="width" value="0.2" units="cm"/>
      <inkml:brushProperty name="height" value="0.2" units="cm"/>
      <inkml:brushProperty name="color" value="#0066CC"/>
    </inkml:brush>
  </inkml:definitions>
  <inkml:trace contextRef="#ctx0" brushRef="#br0">62 630 6688 0 0,'0'0'1065'0'0,"-12"8"-132"0"0,-4 12-246 0 0,10-13-325 0 0,0 0 1 0 0,1 0 0 0 0,-7 12 394 0 0,12-19-709 0 0,-1 1 0 0 0,1-1 0 0 0,-1 1 0 0 0,1-1 0 0 0,0 1 0 0 0,-1-1 0 0 0,1 1 0 0 0,0-1 0 0 0,-1 1 0 0 0,1 0 0 0 0,0-1 0 0 0,0 1-1 0 0,-1 0 1 0 0,1-1 0 0 0,0 1 0 0 0,0 0 0 0 0,0-1 0 0 0,0 1 0 0 0,0 0 0 0 0,0-1 0 0 0,0 1 0 0 0,0 0 0 0 0,1 0 0 0 0,-1 15 469 0 0,3-5-359 0 0,-1-4-50 0 0,0 0 0 0 0,0 0 0 0 0,0 0 0 0 0,1 0 0 0 0,0 0 0 0 0,6 8 0 0 0,0 1-199 0 0,0 1 1 0 0,-2 0 0 0 0,0 1 0 0 0,7 25 0 0 0,-12-36 85 0 0,38 135 31 0 0,-12-48 1077 0 0,-18-75-334 0 0,-10-19-767 0 0,0 1 0 0 0,0-1-1 0 0,1 0 1 0 0,-1 1 0 0 0,0-1-1 0 0,0 0 1 0 0,0 0-1 0 0,1 1 1 0 0,-1-1 0 0 0,0 0-1 0 0,0 0 1 0 0,1 1 0 0 0,-1-1-1 0 0,0 0 1 0 0,0 0 0 0 0,1 0-1 0 0,-1 0 1 0 0,0 0 0 0 0,1 1-1 0 0,-1-1 1 0 0,0 0 0 0 0,1 0-1 0 0,-1 0 1 0 0,0 0 0 0 0,1 0-1 0 0,-1 0 1 0 0,0 0 0 0 0,1 0-1 0 0,-1 0 1 0 0,0 0 0 0 0,1 0-1 0 0,-1 0 1 0 0,0 0 0 0 0,1 0-1 0 0,-1-1 1 0 0,0 1 0 0 0,1 0-1 0 0,-1 0 1 0 0,0 0 0 0 0,0 0-1 0 0,1-1 1 0 0,-1 1 0 0 0,1 0-1 0 0,-1-1 22 0 0,4 0 59 0 0,-1-1 0 0 0,0 1-1 0 0,0-1 1 0 0,0 0 0 0 0,0 1 0 0 0,0-1-1 0 0,-1-1 1 0 0,1 1 0 0 0,4-5 0 0 0,18-27 357 0 0,-13 16-287 0 0,121-138 713 0 0,-66 81-566 0 0,99-145 61 0 0,-112 142-525 0 0,91-101 0 0 0,-143 177 162 0 0,218-239-2333 0 0,-132 145-2258 0 0,-82 90 4046 0 0,32-38-3976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0.474"/>
    </inkml:context>
    <inkml:brush xml:id="br0">
      <inkml:brushProperty name="width" value="0.2" units="cm"/>
      <inkml:brushProperty name="height" value="0.2" units="cm"/>
      <inkml:brushProperty name="color" value="#0066CC"/>
    </inkml:brush>
  </inkml:definitions>
  <inkml:trace contextRef="#ctx0" brushRef="#br0">62 630 6688 0 0,'0'0'1065'0'0,"-12"8"-132"0"0,-4 12-246 0 0,10-13-325 0 0,0 0 1 0 0,1 0 0 0 0,-7 12 394 0 0,12-19-709 0 0,-1 1 0 0 0,1-1 0 0 0,-1 1 0 0 0,1-1 0 0 0,0 1 0 0 0,-1-1 0 0 0,1 1 0 0 0,0-1 0 0 0,-1 1 0 0 0,1 0 0 0 0,0-1 0 0 0,0 1-1 0 0,-1 0 1 0 0,1-1 0 0 0,0 1 0 0 0,0 0 0 0 0,0-1 0 0 0,0 1 0 0 0,0 0 0 0 0,0-1 0 0 0,0 1 0 0 0,0 0 0 0 0,1 0 0 0 0,-1 15 469 0 0,3-5-359 0 0,-1-4-50 0 0,0 0 0 0 0,0 0 0 0 0,0 0 0 0 0,1 0 0 0 0,0 0 0 0 0,6 8 0 0 0,0 1-199 0 0,0 1 1 0 0,-2 0 0 0 0,0 1 0 0 0,7 25 0 0 0,-12-36 85 0 0,38 135 31 0 0,-12-48 1077 0 0,-18-75-334 0 0,-10-19-767 0 0,0 1 0 0 0,0-1-1 0 0,1 0 1 0 0,-1 1 0 0 0,0-1-1 0 0,0 0 1 0 0,0 0-1 0 0,1 1 1 0 0,-1-1 0 0 0,0 0-1 0 0,0 0 1 0 0,1 1 0 0 0,-1-1-1 0 0,0 0 1 0 0,0 0 0 0 0,1 0-1 0 0,-1 0 1 0 0,0 0 0 0 0,1 1-1 0 0,-1-1 1 0 0,0 0 0 0 0,1 0-1 0 0,-1 0 1 0 0,0 0 0 0 0,1 0-1 0 0,-1 0 1 0 0,0 0 0 0 0,1 0-1 0 0,-1 0 1 0 0,0 0 0 0 0,1 0-1 0 0,-1 0 1 0 0,0 0 0 0 0,1 0-1 0 0,-1-1 1 0 0,0 1 0 0 0,1 0-1 0 0,-1 0 1 0 0,0 0 0 0 0,0 0-1 0 0,1-1 1 0 0,-1 1 0 0 0,1 0-1 0 0,-1-1 22 0 0,4 0 59 0 0,-1-1 0 0 0,0 1-1 0 0,0-1 1 0 0,0 0 0 0 0,0 1 0 0 0,0-1-1 0 0,-1-1 1 0 0,1 1 0 0 0,4-5 0 0 0,18-27 357 0 0,-13 16-287 0 0,121-138 713 0 0,-66 81-566 0 0,99-145 61 0 0,-112 142-525 0 0,91-101 0 0 0,-143 177 162 0 0,218-239-2333 0 0,-132 145-2258 0 0,-82 90 4046 0 0,32-38-3976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2.437"/>
    </inkml:context>
    <inkml:brush xml:id="br0">
      <inkml:brushProperty name="width" value="0.2" units="cm"/>
      <inkml:brushProperty name="height" value="0.2" units="cm"/>
      <inkml:brushProperty name="color" value="#0066CC"/>
    </inkml:brush>
  </inkml:definitions>
  <inkml:trace contextRef="#ctx0" brushRef="#br0">1 511 8432 0 0,'0'0'636'0'0,"0"-2"-434"0"0,15-11 2582 0 0,-14 14-2758 0 0,0 0 0 0 0,1 0-1 0 0,-1-1 1 0 0,0 1 0 0 0,0 0-1 0 0,0 0 1 0 0,0 1-1 0 0,0-1 1 0 0,0 0 0 0 0,0 0-1 0 0,0 0 1 0 0,0 1 0 0 0,0-1-1 0 0,-1 0 1 0 0,1 1 0 0 0,-1-1-1 0 0,1 1 1 0 0,-1-1 0 0 0,1 3-1 0 0,5 36 583 0 0,-4-27-527 0 0,32 181 575 0 0,-7-112-466 0 0,44 96 335 0 0,-70-177-515 0 0,22 45 525 0 0,-20-41-565 0 0,-1-1 1 0 0,1 0-1 0 0,1 0 1 0 0,-1 0-1 0 0,0 0 1 0 0,1 0-1 0 0,7 5 1 0 0,-9-7 39 0 0,0-1 1 0 0,0 1-1 0 0,0-1 1 0 0,1 1-1 0 0,-1-1 1 0 0,0 0-1 0 0,1 0 1 0 0,-1 0 0 0 0,1 0-1 0 0,-1-1 1 0 0,1 1-1 0 0,0 0 1 0 0,-1-1-1 0 0,1 0 1 0 0,0 0-1 0 0,-1 0 1 0 0,1 0 0 0 0,0 0-1 0 0,-1 0 1 0 0,1-1-1 0 0,-1 1 1 0 0,1-1-1 0 0,4-1 1 0 0,0-1 52 0 0,0-1 0 0 0,0 0 1 0 0,0 0-1 0 0,0-1 0 0 0,-1 1 0 0 0,1-2 1 0 0,-1 1-1 0 0,7-8 0 0 0,24-28 740 0 0,43-50 131 0 0,240-342-177 0 0,-186 245-1306 0 0,-78 109 49 0 0,56-75-2619 0 0,-76 107-505 0 0,-5 3-900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0.474"/>
    </inkml:context>
    <inkml:brush xml:id="br0">
      <inkml:brushProperty name="width" value="0.2" units="cm"/>
      <inkml:brushProperty name="height" value="0.2" units="cm"/>
      <inkml:brushProperty name="color" value="#0066CC"/>
    </inkml:brush>
  </inkml:definitions>
  <inkml:trace contextRef="#ctx0" brushRef="#br0">62 630 6688 0 0,'0'0'1065'0'0,"-12"8"-132"0"0,-4 12-246 0 0,10-13-325 0 0,0 0 1 0 0,1 0 0 0 0,-7 12 394 0 0,12-19-709 0 0,-1 1 0 0 0,1-1 0 0 0,-1 1 0 0 0,1-1 0 0 0,0 1 0 0 0,-1-1 0 0 0,1 1 0 0 0,0-1 0 0 0,-1 1 0 0 0,1 0 0 0 0,0-1 0 0 0,0 1-1 0 0,-1 0 1 0 0,1-1 0 0 0,0 1 0 0 0,0 0 0 0 0,0-1 0 0 0,0 1 0 0 0,0 0 0 0 0,0-1 0 0 0,0 1 0 0 0,0 0 0 0 0,1 0 0 0 0,-1 15 469 0 0,3-5-359 0 0,-1-4-50 0 0,0 0 0 0 0,0 0 0 0 0,0 0 0 0 0,1 0 0 0 0,0 0 0 0 0,6 8 0 0 0,0 1-199 0 0,0 1 1 0 0,-2 0 0 0 0,0 1 0 0 0,7 25 0 0 0,-12-36 85 0 0,38 135 31 0 0,-12-48 1077 0 0,-18-75-334 0 0,-10-19-767 0 0,0 1 0 0 0,0-1-1 0 0,1 0 1 0 0,-1 1 0 0 0,0-1-1 0 0,0 0 1 0 0,0 0-1 0 0,1 1 1 0 0,-1-1 0 0 0,0 0-1 0 0,0 0 1 0 0,1 1 0 0 0,-1-1-1 0 0,0 0 1 0 0,0 0 0 0 0,1 0-1 0 0,-1 0 1 0 0,0 0 0 0 0,1 1-1 0 0,-1-1 1 0 0,0 0 0 0 0,1 0-1 0 0,-1 0 1 0 0,0 0 0 0 0,1 0-1 0 0,-1 0 1 0 0,0 0 0 0 0,1 0-1 0 0,-1 0 1 0 0,0 0 0 0 0,1 0-1 0 0,-1 0 1 0 0,0 0 0 0 0,1 0-1 0 0,-1-1 1 0 0,0 1 0 0 0,1 0-1 0 0,-1 0 1 0 0,0 0 0 0 0,0 0-1 0 0,1-1 1 0 0,-1 1 0 0 0,1 0-1 0 0,-1-1 22 0 0,4 0 59 0 0,-1-1 0 0 0,0 1-1 0 0,0-1 1 0 0,0 0 0 0 0,0 1 0 0 0,0-1-1 0 0,-1-1 1 0 0,1 1 0 0 0,4-5 0 0 0,18-27 357 0 0,-13 16-287 0 0,121-138 713 0 0,-66 81-566 0 0,99-145 61 0 0,-112 142-525 0 0,91-101 0 0 0,-143 177 162 0 0,218-239-2333 0 0,-132 145-2258 0 0,-82 90 4046 0 0,32-38-3976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2.437"/>
    </inkml:context>
    <inkml:brush xml:id="br0">
      <inkml:brushProperty name="width" value="0.2" units="cm"/>
      <inkml:brushProperty name="height" value="0.2" units="cm"/>
      <inkml:brushProperty name="color" value="#0066CC"/>
    </inkml:brush>
  </inkml:definitions>
  <inkml:trace contextRef="#ctx0" brushRef="#br0">1 511 8432 0 0,'0'0'636'0'0,"0"-2"-434"0"0,15-11 2582 0 0,-14 14-2758 0 0,0 0 0 0 0,1 0-1 0 0,-1-1 1 0 0,0 1 0 0 0,0 0-1 0 0,0 0 1 0 0,0 1-1 0 0,0-1 1 0 0,0 0 0 0 0,0 0-1 0 0,0 0 1 0 0,0 1 0 0 0,0-1-1 0 0,-1 0 1 0 0,1 1 0 0 0,-1-1-1 0 0,1 1 1 0 0,-1-1 0 0 0,1 3-1 0 0,5 36 583 0 0,-4-27-527 0 0,32 181 575 0 0,-7-112-466 0 0,44 96 335 0 0,-70-177-515 0 0,22 45 525 0 0,-20-41-565 0 0,-1-1 1 0 0,1 0-1 0 0,1 0 1 0 0,-1 0-1 0 0,0 0 1 0 0,1 0-1 0 0,7 5 1 0 0,-9-7 39 0 0,0-1 1 0 0,0 1-1 0 0,0-1 1 0 0,1 1-1 0 0,-1-1 1 0 0,0 0-1 0 0,1 0 1 0 0,-1 0 0 0 0,1 0-1 0 0,-1-1 1 0 0,1 1-1 0 0,0 0 1 0 0,-1-1-1 0 0,1 0 1 0 0,0 0-1 0 0,-1 0 1 0 0,1 0 0 0 0,0 0-1 0 0,-1 0 1 0 0,1-1-1 0 0,-1 1 1 0 0,1-1-1 0 0,4-1 1 0 0,0-1 52 0 0,0-1 0 0 0,0 0 1 0 0,0 0-1 0 0,0-1 0 0 0,-1 1 0 0 0,1-2 1 0 0,-1 1-1 0 0,7-8 0 0 0,24-28 740 0 0,43-50 131 0 0,240-342-177 0 0,-186 245-1306 0 0,-78 109 49 0 0,56-75-2619 0 0,-76 107-505 0 0,-5 3-900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7.323"/>
    </inkml:context>
    <inkml:brush xml:id="br0">
      <inkml:brushProperty name="width" value="0.2" units="cm"/>
      <inkml:brushProperty name="height" value="0.2" units="cm"/>
      <inkml:brushProperty name="color" value="#0066CC"/>
    </inkml:brush>
  </inkml:definitions>
  <inkml:trace contextRef="#ctx0" brushRef="#br0">61 916 8960 0 0,'0'0'264'0'0,"0"-8"85"0"0,3-20 114 0 0,-1 16 762 0 0,-16 16 30 0 0,-20 15-866 0 0,33-18-370 0 0,0-1 0 0 0,0 1 0 0 0,0 0 0 0 0,1 0 0 0 0,-1-1 0 0 0,0 1 0 0 0,1 0 0 0 0,-1 0 0 0 0,0 0 0 0 0,1 0 0 0 0,-1 0 1 0 0,1 0-1 0 0,0 0 0 0 0,-1 2 0 0 0,-4 6 111 0 0,5-9-120 0 0,0 1 0 0 0,0-1 1 0 0,-1 1-1 0 0,1-1 0 0 0,0 1 0 0 0,0 0 0 0 0,0-1 1 0 0,0 1-1 0 0,0-1 0 0 0,0 1 0 0 0,-1-1 0 0 0,1 1 1 0 0,0-1-1 0 0,1 1 0 0 0,-1-1 0 0 0,0 2 0 0 0,0 0 24 0 0,-1 1-27 0 0,1 0 1 0 0,0 0-1 0 0,0-1 1 0 0,0 1-1 0 0,0 0 1 0 0,0 0-1 0 0,0 0 1 0 0,1 0 0 0 0,-1 0-1 0 0,1-1 1 0 0,2 6-1 0 0,17 31 105 0 0,-15-33-100 0 0,-2 0 1 0 0,1 1-1 0 0,-1-1 0 0 0,0 1 0 0 0,0 0 0 0 0,1 7 1 0 0,2 11-21 0 0,-3-14-16 0 0,-1 0 1 0 0,0 0 0 0 0,0 14-1 0 0,7 75-338 0 0,-5-18 858 0 0,-5-80-496 0 0,1 2 0 0 0,6 9 0 0 0,-6-12 0 0 0,0-1 0 0 0,0 1 0 0 0,0-1 0 0 0,1 1 0 0 0,-1-1 0 0 0,0 1 1 0 0,0-1-1 0 0,1 1 0 0 0,-1-1 0 0 0,0 0 0 0 0,1 1 0 0 0,-1-1 0 0 0,1 1 1 0 0,-1-1-1 0 0,0 0 0 0 0,1 1 0 0 0,-1-1 0 0 0,1 0 0 0 0,-1 0 0 0 0,1 1 1 0 0,-1-1-1 0 0,1 0 0 0 0,-1 0 0 0 0,1 0 0 0 0,-1 0 0 0 0,1 1 0 0 0,0-1 1 0 0,-1 0-1 0 0,1 0 0 0 0,-1 0 0 0 0,1 0 0 0 0,-1 0 0 0 0,1 0 0 0 0,-1-1 1 0 0,1 1-1 0 0,0 0 0 0 0,0 0 5 0 0,2 0-12 0 0,-1-1 1 0 0,1 1-1 0 0,0-1 0 0 0,0 0 0 0 0,-1 0 0 0 0,1 0 0 0 0,0 0 0 0 0,-1 0 0 0 0,1 0 1 0 0,3-3-1 0 0,24-20-344 0 0,-26 20 328 0 0,68-69 883 0 0,83-84-475 0 0,-145 145-359 0 0,142-168 199 0 0,-60 67-144 0 0,416-453-139 0 0,-453 510-100 0 0,66-62-1690 0 0,-78 82-2842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0.474"/>
    </inkml:context>
    <inkml:brush xml:id="br0">
      <inkml:brushProperty name="width" value="0.2" units="cm"/>
      <inkml:brushProperty name="height" value="0.2" units="cm"/>
      <inkml:brushProperty name="color" value="#0066CC"/>
    </inkml:brush>
  </inkml:definitions>
  <inkml:trace contextRef="#ctx0" brushRef="#br0">62 630 6688 0 0,'0'0'1065'0'0,"-12"8"-132"0"0,-4 12-246 0 0,10-13-325 0 0,0 0 1 0 0,1 0 0 0 0,-7 12 394 0 0,12-19-709 0 0,-1 1 0 0 0,1-1 0 0 0,-1 1 0 0 0,1-1 0 0 0,0 1 0 0 0,-1-1 0 0 0,1 1 0 0 0,0-1 0 0 0,-1 1 0 0 0,1 0 0 0 0,0-1 0 0 0,0 1-1 0 0,-1 0 1 0 0,1-1 0 0 0,0 1 0 0 0,0 0 0 0 0,0-1 0 0 0,0 1 0 0 0,0 0 0 0 0,0-1 0 0 0,0 1 0 0 0,0 0 0 0 0,1 0 0 0 0,-1 15 469 0 0,3-5-359 0 0,-1-4-50 0 0,0 0 0 0 0,0 0 0 0 0,0 0 0 0 0,1 0 0 0 0,0 0 0 0 0,6 8 0 0 0,0 1-199 0 0,0 1 1 0 0,-2 0 0 0 0,0 1 0 0 0,7 25 0 0 0,-12-36 85 0 0,38 135 31 0 0,-12-48 1077 0 0,-18-75-334 0 0,-10-19-767 0 0,0 1 0 0 0,0-1-1 0 0,1 0 1 0 0,-1 1 0 0 0,0-1-1 0 0,0 0 1 0 0,0 0-1 0 0,1 1 1 0 0,-1-1 0 0 0,0 0-1 0 0,0 0 1 0 0,1 1 0 0 0,-1-1-1 0 0,0 0 1 0 0,0 0 0 0 0,1 0-1 0 0,-1 0 1 0 0,0 0 0 0 0,1 1-1 0 0,-1-1 1 0 0,0 0 0 0 0,1 0-1 0 0,-1 0 1 0 0,0 0 0 0 0,1 0-1 0 0,-1 0 1 0 0,0 0 0 0 0,1 0-1 0 0,-1 0 1 0 0,0 0 0 0 0,1 0-1 0 0,-1 0 1 0 0,0 0 0 0 0,1 0-1 0 0,-1-1 1 0 0,0 1 0 0 0,1 0-1 0 0,-1 0 1 0 0,0 0 0 0 0,0 0-1 0 0,1-1 1 0 0,-1 1 0 0 0,1 0-1 0 0,-1-1 22 0 0,4 0 59 0 0,-1-1 0 0 0,0 1-1 0 0,0-1 1 0 0,0 0 0 0 0,0 1 0 0 0,0-1-1 0 0,-1-1 1 0 0,1 1 0 0 0,4-5 0 0 0,18-27 357 0 0,-13 16-287 0 0,121-138 713 0 0,-66 81-566 0 0,99-145 61 0 0,-112 142-525 0 0,91-101 0 0 0,-143 177 162 0 0,218-239-2333 0 0,-132 145-2258 0 0,-82 90 4046 0 0,32-38-3976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10:38.645"/>
    </inkml:context>
    <inkml:brush xml:id="br0">
      <inkml:brushProperty name="width" value="0.2" units="cm"/>
      <inkml:brushProperty name="height" value="0.2" units="cm"/>
      <inkml:brushProperty name="color" value="#0066CC"/>
    </inkml:brush>
  </inkml:definitions>
  <inkml:trace contextRef="#ctx0" brushRef="#br0">1 1095 10608 0 0,'0'0'560'0'0,"9"-8"-488"0"0,12 0-88 0 0,-20 8 10 0 0,-1 0 0 0 0,1 0 1 0 0,0 0-1 0 0,-1 0 0 0 0,1 0 1 0 0,0 0-1 0 0,-1 0 1 0 0,1 0-1 0 0,-1 0 0 0 0,1 0 1 0 0,0 0-1 0 0,-1 0 0 0 0,1 0 1 0 0,-1 1-1 0 0,1-1 1 0 0,0 0-1 0 0,-1 0 0 0 0,1 1 1 0 0,-1-1-1 0 0,1 0 0 0 0,-1 1 1 0 0,1-1-1 0 0,-1 1 0 0 0,0-1 1 0 0,1 0-1 0 0,-1 1 1 0 0,1-1-1 0 0,0 2 0 0 0,0 0-9 0 0,2 1 8 0 0,1 0 1 0 0,-2 1-1 0 0,1-1 0 0 0,0 1 0 0 0,-1 0 1 0 0,1 0-1 0 0,-1 0 0 0 0,2 6 1 0 0,11 38 27 0 0,-8-21 51 0 0,16 72 90 0 0,-16-68-162 0 0,-1 1 0 0 0,-1 0 0 0 0,0 35 0 0 0,-6-64-10 0 0,1-2 14 0 0,0 0 0 0 0,0 0-1 0 0,0-1 1 0 0,0 1-1 0 0,0 0 1 0 0,0 0 0 0 0,0-1-1 0 0,0 1 1 0 0,0 0 0 0 0,1-1-1 0 0,-1 1 1 0 0,0 0 0 0 0,0 0-1 0 0,5 5 1388 0 0,4-11-799 0 0,5-7-429 0 0,-2-1 0 0 0,1 1 1 0 0,-2-2-1 0 0,0 0 1 0 0,15-23-1 0 0,-2 2 313 0 0,102-111 865 0 0,-24 33-727 0 0,310-362 84 0 0,-252 292-680 0 0,62-66-184 0 0,-139 162-22 0 0,1 0-18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2.437"/>
    </inkml:context>
    <inkml:brush xml:id="br0">
      <inkml:brushProperty name="width" value="0.2" units="cm"/>
      <inkml:brushProperty name="height" value="0.2" units="cm"/>
      <inkml:brushProperty name="color" value="#0066CC"/>
    </inkml:brush>
  </inkml:definitions>
  <inkml:trace contextRef="#ctx0" brushRef="#br0">1 511 8432 0 0,'0'0'636'0'0,"0"-2"-434"0"0,15-11 2582 0 0,-14 14-2758 0 0,0 0 0 0 0,1 0-1 0 0,-1-1 1 0 0,0 1 0 0 0,0 0-1 0 0,0 0 1 0 0,0 1-1 0 0,0-1 1 0 0,0 0 0 0 0,0 0-1 0 0,0 0 1 0 0,0 1 0 0 0,0-1-1 0 0,-1 0 1 0 0,1 1 0 0 0,-1-1-1 0 0,1 1 1 0 0,-1-1 0 0 0,1 3-1 0 0,5 36 583 0 0,-4-27-527 0 0,32 181 575 0 0,-7-112-466 0 0,44 96 335 0 0,-70-177-515 0 0,22 45 525 0 0,-20-41-565 0 0,-1-1 1 0 0,1 0-1 0 0,1 0 1 0 0,-1 0-1 0 0,0 0 1 0 0,1 0-1 0 0,7 5 1 0 0,-9-7 39 0 0,0-1 1 0 0,0 1-1 0 0,0-1 1 0 0,1 1-1 0 0,-1-1 1 0 0,0 0-1 0 0,1 0 1 0 0,-1 0 0 0 0,1 0-1 0 0,-1-1 1 0 0,1 1-1 0 0,0 0 1 0 0,-1-1-1 0 0,1 0 1 0 0,0 0-1 0 0,-1 0 1 0 0,1 0 0 0 0,0 0-1 0 0,-1 0 1 0 0,1-1-1 0 0,-1 1 1 0 0,1-1-1 0 0,4-1 1 0 0,0-1 52 0 0,0-1 0 0 0,0 0 1 0 0,0 0-1 0 0,0-1 0 0 0,-1 1 0 0 0,1-2 1 0 0,-1 1-1 0 0,7-8 0 0 0,24-28 740 0 0,43-50 131 0 0,240-342-177 0 0,-186 245-1306 0 0,-78 109 49 0 0,56-75-2619 0 0,-76 107-505 0 0,-5 3-900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7.323"/>
    </inkml:context>
    <inkml:brush xml:id="br0">
      <inkml:brushProperty name="width" value="0.2" units="cm"/>
      <inkml:brushProperty name="height" value="0.2" units="cm"/>
      <inkml:brushProperty name="color" value="#0066CC"/>
    </inkml:brush>
  </inkml:definitions>
  <inkml:trace contextRef="#ctx0" brushRef="#br0">61 916 8960 0 0,'0'0'264'0'0,"0"-8"85"0"0,3-20 114 0 0,-1 16 762 0 0,-16 16 30 0 0,-20 15-866 0 0,33-18-370 0 0,0-1 0 0 0,0 1 0 0 0,0 0 0 0 0,1 0 0 0 0,-1-1 0 0 0,0 1 0 0 0,1 0 0 0 0,-1 0 0 0 0,0 0 0 0 0,1 0 0 0 0,-1 0 1 0 0,1 0-1 0 0,0 0 0 0 0,-1 2 0 0 0,-4 6 111 0 0,5-9-120 0 0,0 1 0 0 0,0-1 1 0 0,-1 1-1 0 0,1-1 0 0 0,0 1 0 0 0,0 0 0 0 0,0-1 1 0 0,0 1-1 0 0,0-1 0 0 0,0 1 0 0 0,-1-1 0 0 0,1 1 1 0 0,0-1-1 0 0,1 1 0 0 0,-1-1 0 0 0,0 2 0 0 0,0 0 24 0 0,-1 1-27 0 0,1 0 1 0 0,0 0-1 0 0,0-1 1 0 0,0 1-1 0 0,0 0 1 0 0,0 0-1 0 0,0 0 1 0 0,1 0 0 0 0,-1 0-1 0 0,1-1 1 0 0,2 6-1 0 0,17 31 105 0 0,-15-33-100 0 0,-2 0 1 0 0,1 1-1 0 0,-1-1 0 0 0,0 1 0 0 0,0 0 0 0 0,1 7 1 0 0,2 11-21 0 0,-3-14-16 0 0,-1 0 1 0 0,0 0 0 0 0,0 14-1 0 0,7 75-338 0 0,-5-18 858 0 0,-5-80-496 0 0,1 2 0 0 0,6 9 0 0 0,-6-12 0 0 0,0-1 0 0 0,0 1 0 0 0,0-1 0 0 0,1 1 0 0 0,-1-1 0 0 0,0 1 1 0 0,0-1-1 0 0,1 1 0 0 0,-1-1 0 0 0,0 0 0 0 0,1 1 0 0 0,-1-1 0 0 0,1 1 1 0 0,-1-1-1 0 0,0 0 0 0 0,1 1 0 0 0,-1-1 0 0 0,1 0 0 0 0,-1 0 0 0 0,1 1 1 0 0,-1-1-1 0 0,1 0 0 0 0,-1 0 0 0 0,1 0 0 0 0,-1 0 0 0 0,1 1 0 0 0,0-1 1 0 0,-1 0-1 0 0,1 0 0 0 0,-1 0 0 0 0,1 0 0 0 0,-1 0 0 0 0,1 0 0 0 0,-1-1 1 0 0,1 1-1 0 0,0 0 0 0 0,0 0 5 0 0,2 0-12 0 0,-1-1 1 0 0,1 1-1 0 0,0-1 0 0 0,0 0 0 0 0,-1 0 0 0 0,1 0 0 0 0,0 0 0 0 0,-1 0 0 0 0,1 0 1 0 0,3-3-1 0 0,24-20-344 0 0,-26 20 328 0 0,68-69 883 0 0,83-84-475 0 0,-145 145-359 0 0,142-168 199 0 0,-60 67-144 0 0,416-453-139 0 0,-453 510-100 0 0,66-62-1690 0 0,-78 82-2842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51:08.744"/>
    </inkml:context>
    <inkml:brush xml:id="br0">
      <inkml:brushProperty name="width" value="0.2" units="cm"/>
      <inkml:brushProperty name="height" value="0.2" units="cm"/>
      <inkml:brushProperty name="color" value="#0066CC"/>
    </inkml:brush>
  </inkml:definitions>
  <inkml:trace contextRef="#ctx0" brushRef="#br0">27 643 10336 0 0,'0'0'233'0'0,"-1"0"39"0"0,-2 2-136 0 0,2-1-110 0 0,0 0 1 0 0,0 0 0 0 0,0-1 0 0 0,0 1 0 0 0,0-1 0 0 0,0 1-1 0 0,0-1 1 0 0,0 1 0 0 0,0-1 0 0 0,-1 0 0 0 0,1 1 0 0 0,0-1-1 0 0,0 0 1 0 0,0 0 0 0 0,-6 0 1394 0 0,8 1-1417 0 0,-1 1 1 0 0,1-1 0 0 0,-1 1-1 0 0,1-1 1 0 0,0 0 0 0 0,0 1 0 0 0,0-1-1 0 0,0 0 1 0 0,0 0 0 0 0,0 0-1 0 0,0 0 1 0 0,0 0 0 0 0,0 0-1 0 0,0 0 1 0 0,1 0 0 0 0,-1 0 0 0 0,2 1-1 0 0,10 8 8 0 0,-4 1-44 0 0,1 0 1 0 0,-2 1-1 0 0,0 0 1 0 0,0 0-1 0 0,-1 1 1 0 0,0 0-1 0 0,-1 0 0 0 0,-1 0 1 0 0,0 1-1 0 0,6 28 1 0 0,-6-8-12 0 0,13 99-31 0 0,-13-57 218 0 0,-10 135 0 0 0,5-206-93 0 0,-1 0 0 0 0,1 0 1 0 0,1 1-1 0 0,-1-1 0 0 0,2 6 1 0 0,-2-11-44 0 0,1 1 1 0 0,-1 0 0 0 0,0-1 0 0 0,0 1-1 0 0,0 0 1 0 0,1-1 0 0 0,-1 1 0 0 0,0-1-1 0 0,1 1 1 0 0,-1 0 0 0 0,0-1 0 0 0,1 1-1 0 0,-1-1 1 0 0,1 1 0 0 0,-1-1 0 0 0,1 1-1 0 0,-1-1 1 0 0,1 0 0 0 0,0 1 0 0 0,0-1-6 0 0,0 0 0 0 0,0 0 0 0 0,-1 0 0 0 0,1 0 1 0 0,0 0-1 0 0,0 0 0 0 0,-1 0 0 0 0,1 0 0 0 0,0-1 1 0 0,-1 1-1 0 0,1 0 0 0 0,0-1 0 0 0,-1 1 1 0 0,1 0-1 0 0,0-1 0 0 0,-1 1 0 0 0,1-1 0 0 0,-1 1 1 0 0,1-1-1 0 0,-1 1 0 0 0,1-1 0 0 0,-1 1 0 0 0,1-2 1 0 0,8-9 84 0 0,-2 0 0 0 0,1-1 0 0 0,-1-1 1 0 0,-1 1-1 0 0,6-17 0 0 0,-7 18-9 0 0,33-83 498 0 0,-12 29-358 0 0,40-73 1 0 0,137-173-128 0 0,-166 258-95 0 0,255-327-735 0 0,-153 230-3623 0 0,-85 97 99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34:46.517"/>
    </inkml:context>
    <inkml:brush xml:id="br0">
      <inkml:brushProperty name="width" value="0.2" units="cm"/>
      <inkml:brushProperty name="height" value="0.2" units="cm"/>
      <inkml:brushProperty name="color" value="#0066CC"/>
    </inkml:brush>
  </inkml:definitions>
  <inkml:trace contextRef="#ctx0" brushRef="#br0">25535 2682 15576 0 0,'0'-2'356'0'0,"-7"-7"-209"0"0,0-1 0 0 0,-1 1 1 0 0,0 0-1 0 0,0 1 0 0 0,-1 0 1 0 0,0 0-1 0 0,-1 1 0 0 0,1 0 1 0 0,-22-10-1 0 0,-9-3-188 0 0,-53-18 0 0 0,90 37 65 0 0,-402-122-12 0 0,142 54-22 0 0,-72-17-76 0 0,-711-120 166 0 0,706 157-81 0 0,-639-81-11 0 0,801 109 25 0 0,-331-34-13 0 0,-259-5 0 0 0,19 27 0 0 0,657 30 0 0 0,-685-17 0 0 0,690 19 0 0 0,-246-4 0 0 0,-575-11 0 0 0,558 12 0 0 0,-596-8 0 0 0,583 8 50 0 0,-311-10 548 0 0,383 8-326 0 0,-75-1 7 0 0,-610-11 2 0 0,599 14-206 0 0,230 2-27 0 0,-708 1 285 0 0,467 9-219 0 0,-636 46-298 0 0,639-17 109 0 0,-611 83 60 0 0,627-67 31 0 0,-579 116 208 0 0,599-86-164 0 0,-536 166-114 0 0,569-154 40 0 0,-484 187 14 0 0,521-168 0 0 0,-436 198-72 0 0,457-193 72 0 0,-400 229-64 0 0,15 45 64 0 0,23 42 0 0 0,484-328 0 0 0,-317 264 0 0 0,-69 132 144 0 0,44 41-156 0 0,341-367-54 0 0,-124 215 0 0 0,-28 173 130 0 0,238-451-106 0 0,6 1-1 0 0,-49 185 0 0 0,68-183 49 0 0,5 1-1 0 0,5 1 0 0 0,6 0 0 0 0,4 1 0 0 0,6 0 1 0 0,5-1-1 0 0,5 1 0 0 0,29 130 0 0 0,-5-99-148 0 0,73 195-1 0 0,-60-224 144 0 0,6-3 0 0 0,68 115 0 0 0,-28-85 0 0 0,123 152 0 0 0,174 134 0 0 0,-245-295 36 0 0,193 145 0 0 0,214 127 34 0 0,48-30 212 0 0,74 4-186 0 0,-445-265-96 0 0,30 10 0 0 0,468 212-222 0 0,-443-224 147 0 0,515 192 139 0 0,-483-201-5 0 0,551 152 49 0 0,-526-174-28 0 0,597 139 434 0 0,-565-148-339 0 0,643 86 210 0 0,-611-114-253 0 0,663 55 456 0 0,-650-76-414 0 0,685 29-140 0 0,-666-40-34 0 0,694 14 0 0 0,-697-29 75 0 0,599-12 1192 0 0,-930 7-1145 0 0,341-6 321 0 0,689-41-278 0 0,-698 16-165 0 0,685-83 0 0 0,-686 52 0 0 0,663-141 0 0 0,-682 114 72 0 0,647-174 1296 0 0,-660 149-925 0 0,594-188-278 0 0,-635 181-165 0 0,543-226 0 0 0,-587 215 0 0 0,464-253 0 0 0,-511 238 58 0 0,392-263 1012 0 0,-441 250-708 0 0,-13-1-176 0 0,-7-9 0 0 0,277-304 0 0 0,-32-82-186 0 0,-322 376-30 0 0,110-216 0 0 0,51-208 18 0 0,-79-35 92 0 0,-83 13-80 0 0,-103 441-3 0 0,-8-1 0 0 0,-8 0 0 0 0,-31-291 0 0 0,2 314-70 0 0,-81-283-1 0 0,53 281 66 0 0,-108-234-1 0 0,79 226 9 0 0,-144-222 0 0 0,-175-160 60 0 0,-77 34 12 0 0,-66 25-60 0 0,-72-3-12 0 0,396 343 0 0 0,-25-14 0 0 0,-456-263 0 0 0,423 275 0 0 0,-494-239-80 0 0,465 260 53 0 0,-543-214-26 0 0,512 232 53 0 0,-583-157 128 0 0,553 178-75 0 0,-611-130-241 0 0,595 156 121 0 0,-652-76 252 0 0,628 104-183 0 0,-666-36-1315 0 0,658 60 871 0 0,-655-3 276 0 0,658 29 166 0 0,-661 30 0 0 0,661-9 0 0 0,-650 72 0 0 0,653-42-32 0 0,-669 135-560 0 0,655-101 366 0 0,-667 179-628 0 0,672-145 608 0 0,-166 69 193 0 0,474-155 56 0 0,-251 86-3 0 0,-46 27 0 0 0,-617 283 16 0 0,640-258 36 0 0,-575 325-312 0 0,604-295 142 0 0,-528 344-348 0 0,559-324 313 0 0,-479 383-198 0 0,512-372 231 0 0,-430 413-384 0 0,474-397 368 0 0,-346 409 408 0 0,397-418-178 0 0,51-44-241 0 0,-147 269 0 0 0,155-218 41 0 0,59-95 99 0 0,6 4-1 0 0,-51 172 1 0 0,64-137 7 0 0,-46 263 0 0 0,83-303 5 0 0,7 0-1 0 0,4 161 1 0 0,16-154 87 0 0,46 282 0 0 0,-30-340-128 0 0,5 0 1 0 0,5-2 0 0 0,61 146-1 0 0,87 135 40 0 0,-78-215 126 0 0,151 196 0 0 0,-120-198-122 0 0,171 167 0 0 0,219 156 56 0 0,-325-336-53 0 0,458 286-167 0 0,-421-309 29 0 0,526 236 410 0 0,-487-249-38 0 0,37 7-23 0 0,80 8-108 0 0,0-20-62 0 0,-286-83-24 0 0,249 69-1 0 0,611 151 26 0 0,-580-158-21 0 0,633 118 544 0 0,-621-137-418 0 0,662 103-540 0 0,-640-110 253 0 0,678 77 522 0 0,-667-98-246 0 0,696 27-118 0 0,-674-59-29 0 0,735-29 0 0 0,-708-12 0 0 0,758-93 0 0 0,-739 58 0 0 0,773-120 0 0 0,-765 103 26 0 0,766-159 388 0 0,-771 136-308 0 0,736-171-428 0 0,-762 158 202 0 0,676-183 96 0 0,-725 181 24 0 0,606-210 0 0 0,-661 200 64 0 0,529-221 1248 0 0,-582 207-869 0 0,454-246-278 0 0,-512 238-165 0 0,376-274 0 0 0,-422 257 72 0 0,-62 42 612 0 0,208-227 0 0 0,76-175-191 0 0,-326 374-577 0 0,135-259 1 0 0,10-165 293 0 0,-201 422-866 0 0,58-299 0 0 0,-88 320-222 0 0,-5-1 0 0 0,-2-238 0 0 0,-22 253-2841 0 0,-46-237 1 0 0,-3 125-3266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7:10:40.014"/>
    </inkml:context>
    <inkml:brush xml:id="br0">
      <inkml:brushProperty name="width" value="0.2" units="cm"/>
      <inkml:brushProperty name="height" value="0.2" units="cm"/>
      <inkml:brushProperty name="color" value="#0066CC"/>
    </inkml:brush>
  </inkml:definitions>
  <inkml:trace contextRef="#ctx0" brushRef="#br0">12 500 14592 0 0,'-10'-3'1020'0'0,"10"3"-1001"0"0,0 0 0 0 0,0 0-1 0 0,0 0 1 0 0,0 0 0 0 0,0 0-1 0 0,0 1 1 0 0,-1-1 37 0 0,1 0-38 0 0,0 0 1 0 0,0 0 0 0 0,0 0-1 0 0,0 0 1 0 0,0 0 0 0 0,0 0-1 0 0,0 1 1 0 0,0-1 0 0 0,0 0-1 0 0,0 0 1 0 0,0 0 0 0 0,0 0-1 0 0,0 0 1 0 0,0 0 0 0 0,0 1-1 0 0,0-1 1 0 0,0 0 0 0 0,0 0-1 0 0,0 0 1 0 0,0 0 0 0 0,0 0-1 0 0,0 0 1 0 0,0 0 0 0 0,0 1-1 0 0,0-1 1 0 0,0 0 0 0 0,0 0-1 0 0,0 0 1 0 0,0 0-1 0 0,11 19 283 0 0,-6-10-968 0 0,27 37 59 0 0,50 90 595 0 0,-50-86-153 0 0,30 58-1 0 0,-19-26 150 0 0,-9-22 34 0 0,36 64 449 0 0,-67-120-442 0 0,0 2 18 0 0,0 0-1 0 0,0 0 0 0 0,1 0 0 0 0,0-1 1 0 0,5 6-1 0 0,-8-10-29 0 0,0 0 0 0 0,-1 0-1 0 0,1-1 1 0 0,0 1 0 0 0,0 0 0 0 0,0 0 0 0 0,0-1 0 0 0,0 1 0 0 0,1-1 0 0 0,-1 1 0 0 0,0-1 0 0 0,0 1 0 0 0,0-1 0 0 0,0 0-1 0 0,1 0 1 0 0,-1 1 0 0 0,0-1 0 0 0,0 0 0 0 0,0 0 0 0 0,1 0 0 0 0,-1 0 0 0 0,0-1 0 0 0,0 1 0 0 0,0 0 0 0 0,1 0 0 0 0,-1-1-1 0 0,0 1 1 0 0,0-1 0 0 0,0 1 0 0 0,0-1 0 0 0,0 1 0 0 0,0-1 0 0 0,0 0 0 0 0,1 0 0 0 0,6-5 100 0 0,-2 2 14 0 0,0-1 0 0 0,0 1 0 0 0,-1-2 0 0 0,10-9 0 0 0,36-38 568 0 0,38-42 329 0 0,64-72 83 0 0,32-49-270 0 0,249-295-491 0 0,-354 411-445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2.810"/>
    </inkml:context>
    <inkml:brush xml:id="br0">
      <inkml:brushProperty name="width" value="0.2" units="cm"/>
      <inkml:brushProperty name="height" value="0.2" units="cm"/>
      <inkml:brushProperty name="color" value="#FFFF00"/>
    </inkml:brush>
  </inkml:definitions>
  <inkml:trace contextRef="#ctx0" brushRef="#br0">1 584 17479 0 0,'43'-15'866'0'0,"61"-15"-1"0"0,49-1-658 0 0,-135 27-233 0 0,278-42 334 0 0,-13 2 80 0 0,913-136 610 0 0,950-3-482 0 0,-1115 133-118 0 0,1281 50 1714 0 0,-1663 27-1188 0 0,-7 26 116 0 0,-633-52-1028 0 0,587 73 628 0 0,-518-62-551 0 0,307 53 189 0 0,-287-46-220 0 0,138 31 29 0 0,-139-28-87 0 0,91 27-145 0 0,-183-47 90 0 0,0-1 1 0 0,0 1-1 0 0,-1 0 1 0 0,1 1-1 0 0,-1-1 1 0 0,7 5 0 0 0,-11-7 42 0 0,0 0 0 0 0,0 0 0 0 0,0 0 0 0 0,0 0 0 0 0,0 0 0 0 0,0 0 0 0 0,0 0 0 0 0,1 0 0 0 0,-1 0 0 0 0,0 0 0 0 0,0 0 0 0 0,0 0 1 0 0,0 1-132 0 0,0-1 131 0 0,0 0 0 0 0,0 0 0 0 0,0 0 0 0 0,0 0 0 0 0,0 1 0 0 0,0-1 0 0 0,0 0 0 0 0,0 0 0 0 0,0 0 0 0 0,0 0 0 0 0,0 0 0 0 0,0 0 1 0 0,0 0-1 0 0,0 0 0 0 0,0 0 0 0 0,0 0 0 0 0,0 0 0 0 0,0 0 0 0 0,0 0 0 0 0,0 1 0 0 0,0-1 0 0 0,0 0 0 0 0,0 0 0 0 0,0 0 1 0 0,-1 0-109 0 0,1 0 108 0 0,0 0 1 0 0,0 0-1 0 0,0 0 0 0 0,0 0 0 0 0,0 0 0 0 0,-2 2-143 0 0,-1 0 1 0 0,1-1 0 0 0,-1 0-1 0 0,0 0 1 0 0,1 1-1 0 0,-1-1 1 0 0,0-1-1 0 0,0 1 1 0 0,1 0-1 0 0,-5 0 1 0 0,-8 2-235 0 0,-212 48-4103 0 0,67-14 1804 0 0,7-1-3610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2:19.932"/>
    </inkml:context>
    <inkml:brush xml:id="br0">
      <inkml:brushProperty name="width" value="0.1" units="cm"/>
      <inkml:brushProperty name="height" value="0.1" units="cm"/>
      <inkml:brushProperty name="color" value="#E71224"/>
    </inkml:brush>
  </inkml:definitions>
  <inkml:trace contextRef="#ctx0" brushRef="#br0">3471 178 12872 0 0,'0'0'289'0'0,"0"0"40"0"0,0 0 23 0 0,0 0-36 0 0,-1 0-206 0 0,0-1-110 0 0,0 0 1 0 0,0 0-1 0 0,0 0 1 0 0,0 1 0 0 0,0-1-1 0 0,0 1 1 0 0,0-1-1 0 0,0 1 1 0 0,0-1 0 0 0,-1 1-1 0 0,1-1 1 0 0,0 1-1 0 0,0 0 1 0 0,-1 0 0 0 0,1 0-1 0 0,0 0 1 0 0,0 0-1 0 0,-1 0 1 0 0,1 0 0 0 0,0 0-1 0 0,-1 0 0 0 0,-8 0-23 0 0,-81-20-416 0 0,58 16 448 0 0,27 4 12 0 0,-1-1 0 0 0,0 0 0 0 0,0 0 1 0 0,-2-1-22 0 0,-26-10 448 0 0,-22-11-448 0 0,29 10 97 0 0,-1 2 0 0 0,-26-6-97 0 0,-18-5 15 0 0,47 14-16 0 0,-1 0 1 0 0,-22-2 0 0 0,-14 3 0 0 0,-1 3 0 0 0,0 2 0 0 0,-23 5 0 0 0,-162-5 0 0 0,28-2 0 0 0,26 15 0 0 0,97-3-7 0 0,-68 9-98 0 0,-396 63-39 0 0,359-35 95 0 0,132-28 24 0 0,8 0-16 0 0,1 4 1 0 0,-2 3 40 0 0,-3 2 13 0 0,-19 7-61 0 0,1 4 0 0 0,-77 47 48 0 0,140-70-27 0 0,0 0-1 0 0,0 2 1 0 0,2 0-1 0 0,0 2 1 0 0,1 0-1 0 0,0 1 1 0 0,-2 5 27 0 0,9-9-24 0 0,1 0 1 0 0,0 1-1 0 0,1 0 0 0 0,1 1 1 0 0,1 0-1 0 0,0 0 1 0 0,1 1-1 0 0,1 0 1 0 0,1 0-1 0 0,-2 9 24 0 0,6-15-15 0 0,-1 0 0 0 0,2 1-1 0 0,0-1 1 0 0,0 0 0 0 0,1 1-1 0 0,1-1 1 0 0,0 0 0 0 0,0 0 0 0 0,1 0-1 0 0,1 0 1 0 0,0 0 0 0 0,1-1-1 0 0,0 0 1 0 0,2 3 15 0 0,7 10-14 0 0,0-2-1 0 0,1 0 1 0 0,1 0 0 0 0,1-2 0 0 0,1 0-1 0 0,2 0 15 0 0,-1-2 33 0 0,0-2-1 0 0,1 0 1 0 0,20 11-33 0 0,68 35 237 0 0,-56-36-160 0 0,1-2 0 0 0,5-1-77 0 0,113 35 40 0 0,-163-55-35 0 0,99 28 88 0 0,0-5 0 0 0,2-4 1 0 0,1-5-1 0 0,1-5 0 0 0,32-3-93 0 0,19-5 319 0 0,-1-6 0 0 0,0-8 1 0 0,3-7-320 0 0,310-60 446 0 0,-265 32-140 0 0,48-24-306 0 0,-78 12 148 0 0,109-53-148 0 0,-180 62 25 0 0,-2-6 0 0 0,-2-4 1 0 0,13-15-26 0 0,-100 62 53 0 0,0-1 1 0 0,-1-1 0 0 0,-1 0 0 0 0,0-1-1 0 0,8-11-53 0 0,-18 19 45 0 0,0 0-1 0 0,-1 0 0 0 0,0-1 0 0 0,0 0 0 0 0,-1 1 1 0 0,0-1-1 0 0,2-6-44 0 0,-4 8 38 0 0,0 0 1 0 0,0 0 0 0 0,0 0 0 0 0,0 1-1 0 0,-1-1 1 0 0,0 0 0 0 0,0 0-1 0 0,0 0 1 0 0,-1 0 0 0 0,0 0-1 0 0,0 1 1 0 0,-1-4-39 0 0,-1-1 59 0 0,-1 0-1 0 0,0 0 1 0 0,0 1 0 0 0,-1 0-1 0 0,0 0 1 0 0,0 0-1 0 0,-1 1 1 0 0,0 0-1 0 0,0 0 1 0 0,-1 0 0 0 0,0 1-1 0 0,0 0 1 0 0,-1 0-1 0 0,-5-3-58 0 0,-18-10 64 0 0,0 2 0 0 0,-1 1-1 0 0,-11-3-63 0 0,24 11 0 0 0,-332-138 10 0 0,208 92 86 0 0,-93-19-96 0 0,118 40-112 0 0,-121-31-1382 0 0,105 32-4555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2:31.014"/>
    </inkml:context>
    <inkml:brush xml:id="br0">
      <inkml:brushProperty name="width" value="0.1" units="cm"/>
      <inkml:brushProperty name="height" value="0.1" units="cm"/>
      <inkml:brushProperty name="color" value="#E71224"/>
    </inkml:brush>
  </inkml:definitions>
  <inkml:trace contextRef="#ctx0" brushRef="#br0">1686 322 13224 0 0,'-2'-5'94'0'0,"-1"0"1"0"0,0 1-1 0 0,0-1 1 0 0,-1 1-1 0 0,0 0 1 0 0,1 0 0 0 0,-4-3-95 0 0,4 5 25 0 0,1 0 1 0 0,-1 1 0 0 0,1-1 0 0 0,-1 1-1 0 0,1-1 1 0 0,-1 1 0 0 0,0 0-1 0 0,1 0 1 0 0,-1 0 0 0 0,0 1 0 0 0,0-1-1 0 0,0 1 1 0 0,0-1 0 0 0,1 1 0 0 0,-2 0-26 0 0,-23 1 0 0 0,1 1 0 0 0,-1 2 0 0 0,0 0 0 0 0,1 2 0 0 0,-2 2 0 0 0,-136 24-64 0 0,97-20 48 0 0,3-1 15 0 0,14-3-104 0 0,-33 11 105 0 0,-83 22-428 0 0,-64 19-577 0 0,175-42 941 0 0,1 3 0 0 0,1 2-1 0 0,1 3 1 0 0,1 1 0 0 0,1 3 0 0 0,2 2 0 0 0,-4 6 64 0 0,21-11-255 0 0,2 2 0 0 0,0 1 1 0 0,-22 31 254 0 0,46-55-44 0 0,-3 4-20 0 0,0 0 0 0 0,1 1 0 0 0,1-1 0 0 0,0 2 1 0 0,0-1-1 0 0,1 1 0 0 0,1-1 0 0 0,0 1 0 0 0,0 1 1 0 0,1-1-1 0 0,1 0 0 0 0,0 1 0 0 0,0-1 0 0 0,2 1 1 0 0,-1 0-1 0 0,2-1 0 0 0,0 1 0 0 0,0 0 0 0 0,1-1 1 0 0,1 2 63 0 0,3 6-2 0 0,0 0 1 0 0,2-1-1 0 0,1 0 1 0 0,0 0-1 0 0,1-1 1 0 0,1 0-1 0 0,1-1 1 0 0,0 0-1 0 0,1 0 2 0 0,5 3 96 0 0,0-1-1 0 0,2-1 1 0 0,0 0 0 0 0,1-2-1 0 0,0 0 1 0 0,20 10-96 0 0,11 3 259 0 0,1-1 0 0 0,1-3-1 0 0,15 2-258 0 0,-30-13 135 0 0,1-2-1 0 0,0-2 0 0 0,0-2 0 0 0,1-2 1 0 0,6 0-135 0 0,14-2 328 0 0,0-3 0 0 0,1-2 0 0 0,-1-3 0 0 0,0-3 0 0 0,-1-2 0 0 0,0-3 0 0 0,0-3 0 0 0,-2-2 0 0 0,0-3 0 0 0,23-12-328 0 0,-18 3 265 0 0,-2-3 1 0 0,-2-3 0 0 0,6-6-266 0 0,-32 17 74 0 0,0-1 0 0 0,-2-1 0 0 0,-1-2 0 0 0,-2-1 0 0 0,24-30-74 0 0,-28 28 26 0 0,-2-1 0 0 0,-1-1 0 0 0,-1 0-1 0 0,-2-2 1 0 0,8-21-26 0 0,-18 34-53 0 0,0 0 0 0 0,-2 0-1 0 0,0-1 1 0 0,-2 0 0 0 0,0 0 0 0 0,-2 0-1 0 0,-1 0 1 0 0,0 0 0 0 0,-2 0 0 0 0,0-1 53 0 0,-3-9-176 0 0,-1 0-1 0 0,-1 0 1 0 0,-5-10 176 0 0,5 25-90 0 0,0 0 0 0 0,-2 0 1 0 0,0 1-1 0 0,0 0 0 0 0,-2 0 0 0 0,-6-7 90 0 0,-2-2-116 0 0,-2 1 1 0 0,0 1 0 0 0,-2 1 0 0 0,0 1-1 0 0,-2 1 1 0 0,0 1 0 0 0,-1 1-1 0 0,-1 1 1 0 0,-23-12 115 0 0,-3 5-112 0 0,-1 2 0 0 0,-1 2 0 0 0,0 3 0 0 0,-5 1 112 0 0,-18-2-366 0 0,0 4 0 0 0,-58-3 366 0 0,-5 8-382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2:32.513"/>
    </inkml:context>
    <inkml:brush xml:id="br0">
      <inkml:brushProperty name="width" value="0.1" units="cm"/>
      <inkml:brushProperty name="height" value="0.1" units="cm"/>
      <inkml:brushProperty name="color" value="#E71224"/>
    </inkml:brush>
  </inkml:definitions>
  <inkml:trace contextRef="#ctx0" brushRef="#br0">3439 469 18623 0 0,'-12'-13'182'0'0,"1"-1"-1"0"0,1-1 0 0 0,1 1 1 0 0,0-1-1 0 0,-5-12-181 0 0,-21-45-691 0 0,27 58 420 0 0,-1 0-1 0 0,0 0 1 0 0,0 1-1 0 0,-2 1 1 0 0,1-1-1 0 0,-5-1 272 0 0,-7-7-669 0 0,-1 1 0 0 0,-22-15 669 0 0,22 21-91 0 0,-1 1 1 0 0,0 1 0 0 0,-1 0 0 0 0,0 2 0 0 0,-1 1 0 0 0,0 2 0 0 0,-2 0 90 0 0,-38-7-9 0 0,0 4 1 0 0,-26 0 8 0 0,10 3 26 0 0,-1 3 1 0 0,0 4 0 0 0,-74 10-27 0 0,38 7 0 0 0,-101 27 0 0 0,-112 52 0 0 0,190-50 0 0 0,-17 5 0 0 0,-82 41 0 0 0,210-79-3 0 0,-341 157-53 0 0,227-96-79 0 0,-69 49 135 0 0,134-71-227 0 0,-15 16 227 0 0,66-45-48 0 0,2 1 0 0 0,0 0 0 0 0,2 2-1 0 0,-19 25 49 0 0,39-44-20 0 0,0 0-1 0 0,0 0 0 0 0,1 0 1 0 0,0 0-1 0 0,0 1 0 0 0,1 0 1 0 0,0 0-1 0 0,0 0 0 0 0,0 0 1 0 0,1 0-1 0 0,1 0 1 0 0,-1 1-1 0 0,2-1 0 0 0,-1 0 1 0 0,1 1-1 0 0,0-1 0 0 0,0 1 1 0 0,1-1-1 0 0,1 1 0 0 0,-1-1 1 0 0,1 0-1 0 0,1 0 0 0 0,-1 0 1 0 0,1 0-1 0 0,1 0 1 0 0,0-1-1 0 0,0 1 0 0 0,0-1 1 0 0,2 2 20 0 0,6 7-79 0 0,0-2 0 0 0,0 1 0 0 0,2-1 1 0 0,0-1-1 0 0,0-1 0 0 0,1 0 0 0 0,1-1 1 0 0,2 1 78 0 0,27 16-110 0 0,2-3 0 0 0,16 6 110 0 0,21 3 45 0 0,2-3-1 0 0,0-4 1 0 0,69 11-45 0 0,-53-18 300 0 0,49 1-300 0 0,106 3 342 0 0,-207-20-279 0 0,136 3 817 0 0,132-14-880 0 0,-202 3 199 0 0,61-3 357 0 0,0-7 0 0 0,148-34-556 0 0,-187 20 521 0 0,-1-6 0 0 0,58-26-521 0 0,-129 36 151 0 0,41-14 573 0 0,98-50-724 0 0,-173 71 53 0 0,-1-1 0 0 0,-1-1 1 0 0,-1-2-1 0 0,-1 0 0 0 0,18-20-53 0 0,-33 29 33 0 0,-1-1-1 0 0,-1-1 1 0 0,-1 0-1 0 0,0 0 1 0 0,8-15-33 0 0,-14 21 25 0 0,0 0 0 0 0,-1 0 0 0 0,0 0 0 0 0,0 0 0 0 0,0 0 1 0 0,-1-1-1 0 0,0 0 0 0 0,-1 1 0 0 0,0-1 0 0 0,0 0 0 0 0,-1 1 0 0 0,-1-8-25 0 0,-1-1 41 0 0,-1 0 0 0 0,-1 1 0 0 0,-1-1 0 0 0,0 1 0 0 0,-1 0 0 0 0,-1 0 0 0 0,-1 0-41 0 0,-5-8 32 0 0,-1 0 1 0 0,-1 2-1 0 0,-1-1 0 0 0,-3 0-32 0 0,-11-13-17 0 0,-1 1-1 0 0,-2 2 1 0 0,-1 1-1 0 0,-2 1 0 0 0,-38-24 18 0 0,24 21-32 0 0,-2 2 0 0 0,-47-19 32 0 0,28 21-81 0 0,-2 3-1 0 0,-1 4 1 0 0,0 2-1 0 0,-2 4 0 0 0,-21 0 82 0 0,-1 5-184 0 0,-2 5 0 0 0,1 3-1 0 0,-86 10 185 0 0,44 7-1054 0 0,1 6 0 0 0,-59 19 1054 0 0,39-2-1570 0 0</inkml:trace>
  <inkml:trace contextRef="#ctx0" brushRef="#br0" timeOffset="2780.75">6289 2082 15864 0 0,'-11'-10'410'0'0,"-8"-5"389"0"0,13 11-732 0 0,1 0 1 0 0,0 0-1 0 0,1 0 1 0 0,-1 0-1 0 0,1-1 1 0 0,0 0-1 0 0,0 0 1 0 0,-2-4-68 0 0,2 3-108 0 0,-1 0 1 0 0,0 0-1 0 0,0 1 1 0 0,0-1-1 0 0,-1 1 0 0 0,0 0 108 0 0,-8-4-156 0 0,0 0 0 0 0,0 1 0 0 0,-1 1 0 0 0,0 1-1 0 0,0 0 1 0 0,-4-1 156 0 0,-32-7-954 0 0,-15-1 954 0 0,38 9-158 0 0,-19-2 128 0 0,-1 3-1 0 0,1 1 0 0 0,-2 2 31 0 0,-35-2-5 0 0,-18 1-102 0 0,-1 5 1 0 0,-65 11 106 0 0,82-5-14 0 0,0 5 1 0 0,1 3 0 0 0,1 3-1 0 0,-76 30 14 0 0,61-13-1 0 0,-74 40 1 0 0,132-55-25 0 0,2 2 0 0 0,0 1 0 0 0,2 2 0 0 0,1 2 0 0 0,-14 15 25 0 0,39-33-31 0 0,1 1 1 0 0,0 0-1 0 0,0 1 1 0 0,2 0-1 0 0,-1 0 1 0 0,2 1-1 0 0,-1 0 1 0 0,2 1-1 0 0,0 0 1 0 0,0 0-1 0 0,2 0 1 0 0,-1 0-1 0 0,2 1 1 0 0,-1 8 30 0 0,2-12-22 0 0,1 0 1 0 0,1 0 0 0 0,0 0 0 0 0,0 1 0 0 0,1-1 0 0 0,1 0 0 0 0,0 0 0 0 0,0 0 0 0 0,1-1 0 0 0,0 1-1 0 0,1 0 1 0 0,0-1 0 0 0,1 0 0 0 0,0 0 0 0 0,1 0 0 0 0,0-1 0 0 0,0 0 0 0 0,1 0 0 0 0,5 6 21 0 0,5 1-11 0 0,0-1 1 0 0,0-1 0 0 0,1 0-1 0 0,1-1 1 0 0,1-1 0 0 0,-1-1-1 0 0,2-1 1 0 0,11 5 10 0 0,25 6 39 0 0,2-1-1 0 0,33 5-38 0 0,-6-6 81 0 0,0-4-1 0 0,35 0-80 0 0,178 1 393 0 0,-186-15 107 0 0,-1-5 0 0 0,0-4 0 0 0,71-17-500 0 0,-51-1 842 0 0,49-18-842 0 0,-119 26 367 0 0,-1-4 0 0 0,-1-2 0 0 0,54-30-367 0 0,-74 30 52 0 0,-1-1 0 0 0,-1-2 0 0 0,-1-2 0 0 0,-2-1 0 0 0,-1-2 0 0 0,11-15-52 0 0,-30 30 21 0 0,-1-1 0 0 0,-1 0 0 0 0,0-1 0 0 0,-2 0 0 0 0,0-1 0 0 0,0-2-21 0 0,-5 7 18 0 0,0-1 0 0 0,0 1 0 0 0,-1-1 0 0 0,-1 0 0 0 0,-1 0 0 0 0,0-1 0 0 0,-1 1 0 0 0,-1-10-18 0 0,-1 13-2 0 0,-1-1 0 0 0,-1 1 0 0 0,0 0 1 0 0,-1 1-1 0 0,-1-1 0 0 0,0 0 0 0 0,0 1 0 0 0,-1 0 1 0 0,-1 0-1 0 0,0 0 0 0 0,0 1 0 0 0,-1 0 0 0 0,-6-7 2 0 0,-1 0-50 0 0,-1 1-1 0 0,0 1 1 0 0,-1 1-1 0 0,-1 0 1 0 0,0 1-1 0 0,-1 0 0 0 0,-13-6 51 0 0,0 3-89 0 0,0 1 0 0 0,-1 2-1 0 0,0 1 1 0 0,-1 2 0 0 0,-1 1-1 0 0,-6 0 90 0 0,-41-6-270 0 0,0 3-1 0 0,-7 3 271 0 0,-66 0-796 0 0,0 7-1 0 0,-86 12 797 0 0,87 2-565 0 0</inkml:trace>
  <inkml:trace contextRef="#ctx0" brushRef="#br0" timeOffset="3934.86">7686 3176 15136 0 0,'-35'-13'-54'0'0,"-1"1"0"0"0,0 1 0 0 0,0 2 0 0 0,-1 2 0 0 0,0 1 0 0 0,-1 2 0 0 0,0 1 54 0 0,-85-12-23 0 0,1 0-17 0 0,98 14 24 0 0,-1 0 0 0 0,1 2 0 0 0,-1 1 1 0 0,-1 1 15 0 0,19-2 12 0 0,-44 6-34 0 0,1 2 0 0 0,0 2 0 0 0,0 2 0 0 0,-7 6 22 0 0,15-1-93 0 0,1 3 1 0 0,1 1 0 0 0,1 2-1 0 0,-22 18 93 0 0,29-18-159 0 0,2 1 0 0 0,0 1 0 0 0,2 2 0 0 0,1 1 0 0 0,2 2 0 0 0,-8 11 159 0 0,21-23-97 0 0,0 0 1 0 0,1 0 0 0 0,1 1-1 0 0,1 1 1 0 0,1 0 0 0 0,-3 11 96 0 0,7-16-44 0 0,0 0 1 0 0,1 0-1 0 0,1 1 0 0 0,0-1 1 0 0,1 1-1 0 0,1-1 0 0 0,0 1 1 0 0,2-1-1 0 0,0 2 44 0 0,2 5-15 0 0,2 0 1 0 0,0-1-1 0 0,1 0 0 0 0,1-1 1 0 0,1 0-1 0 0,1 0 0 0 0,1-1 1 0 0,1 0-1 0 0,1-1 0 0 0,0 0 1 0 0,2-1-1 0 0,0 0 0 0 0,1-2 1 0 0,0 1-1 0 0,3 0 15 0 0,22 16 98 0 0,1-1-1 0 0,1-2 1 0 0,2-2 0 0 0,26 11-98 0 0,0-6 322 0 0,1-3 0 0 0,2-3 0 0 0,1-4 1 0 0,1-2-1 0 0,0-4 0 0 0,1-3 1 0 0,65 2-323 0 0,-87-13 284 0 0,0-3 1 0 0,-1-2-1 0 0,1-2 1 0 0,8-4-285 0 0,13-5 502 0 0,0-4 0 0 0,49-18-502 0 0,-89 23 112 0 0,20-5 159 0 0,0-3 1 0 0,15-9-272 0 0,-16 2 177 0 0,-2-2 0 0 0,-1-3 0 0 0,16-14-177 0 0,-44 28 35 0 0,0-1 1 0 0,-1-1-1 0 0,-1-2 0 0 0,-1 0 1 0 0,-1-1-1 0 0,-2-1 0 0 0,11-16-35 0 0,-14 14 38 0 0,-1 1-1 0 0,-1-2 0 0 0,-2 0 0 0 0,7-20-37 0 0,-13 28 4 0 0,0 1 0 0 0,-1 0 0 0 0,-1-1 0 0 0,-1 0-1 0 0,0 0 1 0 0,-1 0 0 0 0,-2-15-4 0 0,-1 12-29 0 0,-1 0 0 0 0,-1 1-1 0 0,-1-1 1 0 0,-1 1 0 0 0,-1 0-1 0 0,0 1 1 0 0,-2-1 0 0 0,0 2-1 0 0,-8-12 30 0 0,-3-1-73 0 0,-1 1 0 0 0,-1 1-1 0 0,-2 1 1 0 0,-1 1-1 0 0,-1 1 1 0 0,-1 2-1 0 0,-2 0 1 0 0,0 2 0 0 0,-1 1-1 0 0,-2 2 1 0 0,0 1-1 0 0,-1 1 1 0 0,-23-8 73 0 0,-21-5-550 0 0,-1 3 1 0 0,-1 4 0 0 0,-1 3 0 0 0,-8 2 549 0 0,-28-1-672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2:39.550"/>
    </inkml:context>
    <inkml:brush xml:id="br0">
      <inkml:brushProperty name="width" value="0.1" units="cm"/>
      <inkml:brushProperty name="height" value="0.1" units="cm"/>
      <inkml:brushProperty name="color" value="#E71224"/>
    </inkml:brush>
  </inkml:definitions>
  <inkml:trace contextRef="#ctx0" brushRef="#br0">3214 474 19175 0 0,'-46'-17'1408'0'0,"6"6"-949"0"0,25 6-606 0 0,1 1 1 0 0,-1 0-1 0 0,0 1 0 0 0,-14 0 147 0 0,-199-17-3400 0 0,-204-29 1065 0 0,325 41 2302 0 0,-98 7 33 0 0,110 1 17 0 0,-92 3 4 0 0,0 8 0 0 0,1 8 1 0 0,-2 8-22 0 0,59-1-68 0 0,-89 30 68 0 0,128-27-82 0 0,2 3 0 0 0,-67 37 82 0 0,-9 19-870 0 0,131-68 496 0 0,1 2 0 0 0,1 1 0 0 0,-23 23 374 0 0,22-16-487 0 0,2 1 1 0 0,2 1-1 0 0,-18 27 487 0 0,33-39-296 0 0,0 1 0 0 0,0 0 0 0 0,2 1 1 0 0,1 1-1 0 0,1 0 0 0 0,1 0 0 0 0,-1 7 296 0 0,6-19-62 0 0,1-1 0 0 0,1 1 0 0 0,0-1 0 0 0,0 1 0 0 0,1 0 1 0 0,0 0-1 0 0,1-1 0 0 0,0 1 0 0 0,1 0 0 0 0,0-1 0 0 0,1 1 0 0 0,0-1 0 0 0,0 0 0 0 0,1 0 0 0 0,3 4 62 0 0,-1-2-12 0 0,1 0 0 0 0,1-1 0 0 0,0 1 0 0 0,0-1 0 0 0,1-1 0 0 0,0 0 0 0 0,1 0 0 0 0,1-1 0 0 0,-1 0 0 0 0,1-1 0 0 0,11 7 12 0 0,7 1 30 0 0,0-1-1 0 0,1-1 1 0 0,27 8-30 0 0,17 1 397 0 0,8 0-397 0 0,33 2 782 0 0,0-5 0 0 0,1-5 0 0 0,1-6 0 0 0,0-4 0 0 0,1-5 0 0 0,43-9-782 0 0,7-8 977 0 0,-1-8 0 0 0,-1-7 0 0 0,-1-7 0 0 0,18-14-977 0 0,287-118 1064 0 0,-286 91-1039 0 0,-4-7-1 0 0,4-14-24 0 0,-55 26-352 0 0,87-68 352 0 0,-178 114-92 0 0,-1-2 0 0 0,21-23 92 0 0,-44 39-27 0 0,0 0 0 0 0,-1 0-1 0 0,-1-2 1 0 0,0 0-1 0 0,-1 0 1 0 0,-1-1-1 0 0,4-10 28 0 0,-11 20 23 0 0,0-1 0 0 0,0 1 0 0 0,-1-1 0 0 0,0 0 0 0 0,-1 1 0 0 0,1-1 0 0 0,-2 0 0 0 0,1 0 0 0 0,-1 0 0 0 0,-1 0 0 0 0,0 0 0 0 0,0 0 0 0 0,0 0 0 0 0,-1 0 0 0 0,-1 1 0 0 0,1-1 0 0 0,-1 1 0 0 0,-1 0 0 0 0,0-1 0 0 0,0 1 0 0 0,0 1 0 0 0,-1-1 0 0 0,0 1 0 0 0,-4-4-23 0 0,-4-5 3 0 0,-2 1 1 0 0,0 1-1 0 0,0 0 0 0 0,-1 0 0 0 0,-1 2 0 0 0,-1 0 0 0 0,-1 0-3 0 0,-30-15 210 0 0,-53-22-210 0 0,58 31 78 0 0,-2 2 0 0 0,0 1-1 0 0,-5 2-77 0 0,-144-27 97 0 0,27 15-98 0 0,-1 8 0 0 0,0 7 0 0 0,-86 9 1 0 0,-33 18-165 0 0,143-1 91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30:06.062"/>
    </inkml:context>
    <inkml:brush xml:id="br0">
      <inkml:brushProperty name="width" value="0.1" units="cm"/>
      <inkml:brushProperty name="height" value="0.1" units="cm"/>
      <inkml:brushProperty name="color" value="#E71224"/>
    </inkml:brush>
  </inkml:definitions>
  <inkml:trace contextRef="#ctx0" brushRef="#br0">1332 161 13704 0 0,'-15'-7'298'0'0,"12"5"-4"0"0,16-25-270 0 0,-11 25-32 0 0,-1 1 1 0 0,0-1 0 0 0,0 1 0 0 0,-1-1 0 0 0,1 0 0 0 0,0 0 0 0 0,0 1 0 0 0,-1-1 0 0 0,1 0 0 0 0,-1 0 0 0 0,0 0 0 0 0,1 1 0 0 0,-1-1 0 0 0,0 0-1 0 0,0 0 1 0 0,0 0 0 0 0,0 0 0 0 0,-1 0 0 0 0,1 0 0 0 0,0 1 0 0 0,-1-1 0 0 0,0 0 0 0 0,1 0 0 0 0,-1 0 0 0 0,0 1 0 0 0,0-1 0 0 0,0 0-1 0 0,0 1 1 0 0,0-1 0 0 0,0 1 0 0 0,0-1 0 0 0,0 1 0 0 0,-1 0 0 0 0,1-1 0 0 0,0 1 0 0 0,-2-1 7 0 0,-7-5-54 0 0,-1 0 1 0 0,0 0-1 0 0,-1 1 1 0 0,0 0 0 0 0,0 1-1 0 0,0 0 1 0 0,0 1-1 0 0,-1 0 1 0 0,-7-1 53 0 0,-2 2-22 0 0,0 1 0 0 0,-1 1 1 0 0,1 1-1 0 0,-21 3 22 0 0,-30 6-72 0 0,0 4-1 0 0,1 2 1 0 0,1 4 0 0 0,0 3 0 0 0,2 3 0 0 0,-7 6 72 0 0,-3 6-10 0 0,-70 45 10 0 0,112-58 10 0 0,0 1 1 0 0,2 3-1 0 0,0 0 1 0 0,-20 24-11 0 0,39-36 0 0 0,2 1 0 0 0,0 0 0 0 0,0 1 0 0 0,2 0 0 0 0,0 1 0 0 0,2 0 0 0 0,-3 6 0 0 0,9-13 0 0 0,-1 0 0 0 0,1 0 0 0 0,1 0 0 0 0,0 1 0 0 0,1-1 0 0 0,1 1 0 0 0,0-1 0 0 0,0 1 0 0 0,1 0 0 0 0,1-1 0 0 0,0 1 0 0 0,0 0 0 0 0,3 4 0 0 0,1 2 49 0 0,0-1 0 0 0,2 1 0 0 0,1-1 0 0 0,0 0 1 0 0,1-1-1 0 0,1 0 0 0 0,0-1 0 0 0,1 0 0 0 0,12 14-49 0 0,5 1 123 0 0,1-1 0 0 0,1-2-1 0 0,1 0 1 0 0,8 3-123 0 0,10 5-98 0 0,2-3 0 0 0,2-1 0 0 0,0-3 0 0 0,2-2 0 0 0,1-2 0 0 0,1-3 0 0 0,1-3 0 0 0,1-2 0 0 0,0-2 0 0 0,1-4 0 0 0,1-1 0 0 0,-1-4 0 0 0,1-2 0 0 0,45-4 98 0 0,-32-6 554 0 0,-1-4-1 0 0,0-3 1 0 0,0-3-1 0 0,-1-3 1 0 0,37-17-554 0 0,-59 17 757 0 0,-1-1 1 0 0,18-12-758 0 0,-39 17 365 0 0,0-2 0 0 0,-1-1 0 0 0,-1-1-1 0 0,13-12-364 0 0,-18 10 198 0 0,0-1-1 0 0,-1-1 1 0 0,-1 0 0 0 0,-1-2-1 0 0,-2 0 1 0 0,0-1-1 0 0,11-26-197 0 0,-20 36-3 0 0,-1 0-1 0 0,-1-1 1 0 0,0 0 0 0 0,-1 0 0 0 0,-1 0-1 0 0,0 0 1 0 0,-1 0 0 0 0,-2 0-1 0 0,1-1 1 0 0,-2 1 0 0 0,0 0-1 0 0,-1-1 1 0 0,-1 1 0 0 0,-1 0 0 0 0,0 1-1 0 0,-1-1 1 0 0,-1 1 0 0 0,0-1-1 0 0,-1 2 1 0 0,-1-1 0 0 0,-7-10 3 0 0,-4-1-126 0 0,-2 0 1 0 0,-1 1-1 0 0,-1 1 1 0 0,-1 1 0 0 0,-1 1-1 0 0,-1 1 1 0 0,0 1-1 0 0,-2 2 1 0 0,-24-13 125 0 0,-1 4-240 0 0,-1 1 1 0 0,-2 3-1 0 0,0 3 1 0 0,-1 2-1 0 0,-7 1 240 0 0,-24-3-212 0 0,-2 4 0 0 0,0 4 0 0 0,0 4 0 0 0,-1 3-1 0 0,0 5 1 0 0,0 4 0 0 0,1 3 0 0 0,-9 6 212 0 0,-38 8-161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31:57.325"/>
    </inkml:context>
    <inkml:brush xml:id="br0">
      <inkml:brushProperty name="width" value="0.1" units="cm"/>
      <inkml:brushProperty name="height" value="0.1" units="cm"/>
      <inkml:brushProperty name="color" value="#E71224"/>
    </inkml:brush>
  </inkml:definitions>
  <inkml:trace contextRef="#ctx0" brushRef="#br0">2213 202 16839 0 0,'-40'-44'512'0'0,"34"37"-551"0"0,-1 0 0 0 0,1 1 0 0 0,-1 0 0 0 0,0 1 0 0 0,0-1 0 0 0,-1 1 0 0 0,-1 0 39 0 0,-57-29-147 0 0,65 33 146 0 0,-17-6-175 0 0,1 1 0 0 0,-1 0 0 0 0,1 1 0 0 0,-2 1 0 0 0,-12-1 176 0 0,-22-8-106 0 0,32 8 72 0 0,0 0 1 0 0,-5 0 33 0 0,-31-1-46 0 0,0 3-1 0 0,0 2 1 0 0,0 2 0 0 0,-21 5 46 0 0,29-1 52 0 0,-9 1 40 0 0,1 2 0 0 0,-8 5-92 0 0,-30 13 58 0 0,2 4 1 0 0,1 4 0 0 0,-37 22-59 0 0,44-13 170 0 0,1 4 1 0 0,2 4-1 0 0,-23 22-170 0 0,79-53 32 0 0,0 2 0 0 0,2 1 0 0 0,0 1 0 0 0,1 1 0 0 0,2 1 0 0 0,1 0 0 0 0,1 2 0 0 0,1 1 0 0 0,1 0 0 0 0,2 1 0 0 0,1 0 0 0 0,-8 26-32 0 0,18-42-5 0 0,0 0-1 0 0,1 0 1 0 0,0 0-1 0 0,1 1 0 0 0,1-1 1 0 0,0 1-1 0 0,1-1 0 0 0,1 1 1 0 0,0-1-1 0 0,1 0 1 0 0,1 1-1 0 0,0-1 0 0 0,0 0 1 0 0,2 0-1 0 0,0-1 0 0 0,0 1 1 0 0,1-1-1 0 0,1 0 1 0 0,0-1-1 0 0,1 1 0 0 0,0-1 1 0 0,1-1-1 0 0,0 0 0 0 0,1 0 1 0 0,0-1-1 0 0,1 0 1 0 0,4 2 4 0 0,6 5 2 0 0,2-1 0 0 0,-1-1 0 0 0,2-1 0 0 0,0-1 0 0 0,21 7-1 0 0,-9-6 9 0 0,1-2 0 0 0,0-1-1 0 0,33 4-8 0 0,13-4 35 0 0,0-3 0 0 0,1-4 0 0 0,41-4-35 0 0,17-4 96 0 0,-1-6-1 0 0,0-6 0 0 0,73-21-95 0 0,-114 14 159 0 0,-2-4 0 0 0,18-11-159 0 0,-66 19 163 0 0,-1-3-1 0 0,0-1 1 0 0,-2-3-1 0 0,0-2 0 0 0,0-3-162 0 0,-32 19 80 0 0,0 0 0 0 0,0-1 0 0 0,-2 0 0 0 0,1-2 0 0 0,-2 1 0 0 0,0-1 0 0 0,0-1 0 0 0,-2 0 0 0 0,0-1 0 0 0,-1 0 0 0 0,-1-1 0 0 0,5-12-80 0 0,-8 16 42 0 0,-1 0 0 0 0,0-1 0 0 0,-1 0 0 0 0,0 0 0 0 0,-1 0 0 0 0,-1 0 0 0 0,0 0 0 0 0,-1 0 0 0 0,-1 0 0 0 0,0 0 0 0 0,-1 0 0 0 0,-1 0 0 0 0,0 0 0 0 0,-1 0 0 0 0,-1 1 0 0 0,-2-6-42 0 0,-3-1 30 0 0,0 0 0 0 0,-2 0 0 0 0,-1 1-1 0 0,0 1 1 0 0,-1 0 0 0 0,-1 1 0 0 0,-6-4-30 0 0,-2-1 12 0 0,-2 1-1 0 0,0 1 1 0 0,-1 1 0 0 0,-29-16-12 0 0,4 7-37 0 0,-1 3-1 0 0,-1 2 0 0 0,-1 2 0 0 0,-15-2 38 0 0,-30-5-57 0 0,-100-16 57 0 0,54 20 20 0 0,-2 7 0 0 0,0 7 0 0 0,-38 5-20 0 0,103 8-67 0 0,1 4-1 0 0,-1 3 0 0 0,2 4 0 0 0,0 4 0 0 0,1 2 0 0 0,0 5 1 0 0,2 2-1 0 0,-28 17 68 0 0,-22 16-810 0 0,4 5-42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32:11.089"/>
    </inkml:context>
    <inkml:brush xml:id="br0">
      <inkml:brushProperty name="width" value="0.1" units="cm"/>
      <inkml:brushProperty name="height" value="0.1" units="cm"/>
      <inkml:brushProperty name="color" value="#E71224"/>
    </inkml:brush>
  </inkml:definitions>
  <inkml:trace contextRef="#ctx0" brushRef="#br0">1868 378 13832 0 0,'-7'-17'948'0'0,"5"13"-922"0"0,0-1 0 0 0,0 1 0 0 0,0-1 1 0 0,-1 1-1 0 0,0 0 0 0 0,1 0 0 0 0,-1 0 1 0 0,-1 1-1 0 0,1-1 0 0 0,-1 0-26 0 0,-27-25-329 0 0,22 19 222 0 0,-1 1 0 0 0,0 1 0 0 0,0 0 0 0 0,-2-1 107 0 0,-45-26 107 0 0,-2 3 1 0 0,-1 2-1 0 0,-1 3 0 0 0,-4 2-107 0 0,-30-5 14 0 0,-87-13-14 0 0,139 35 8 0 0,0 2 0 0 0,0 2 0 0 0,0 2 0 0 0,-3 2-8 0 0,-36 3 32 0 0,-57 10-32 0 0,75-4-35 0 0,1 2 0 0 0,0 3 0 0 0,-28 12 35 0 0,64-17-17 0 0,1 1 1 0 0,0 2 0 0 0,0 0-1 0 0,1 2 1 0 0,1 0 0 0 0,0 2-1 0 0,1 1 1 0 0,1 1 0 0 0,-2 2 16 0 0,4 1-91 0 0,0 0 1 0 0,1 2 0 0 0,0 0-1 0 0,2 1 1 0 0,2 1 0 0 0,0 0 0 0 0,1 1-1 0 0,1 0 1 0 0,-8 28 90 0 0,14-32-31 0 0,1 0 0 0 0,1 0 0 0 0,1 0 0 0 0,0 0 0 0 0,2 1 0 0 0,1-1 0 0 0,1 1 1 0 0,0-1-1 0 0,2 1 0 0 0,1-1 0 0 0,1 1 0 0 0,0-1 0 0 0,3 3 31 0 0,0-4 54 0 0,1-1 1 0 0,1 0-1 0 0,1 0 1 0 0,1-1-1 0 0,0-1 0 0 0,1 0 1 0 0,1 0-1 0 0,1-1 0 0 0,13 12-54 0 0,5 2 87 0 0,1-1-1 0 0,2-2 0 0 0,1-1 1 0 0,12 6-87 0 0,-6-7 135 0 0,1-2-1 0 0,2-2 1 0 0,0-2 0 0 0,44 13-135 0 0,-26-14 200 0 0,0-2 0 0 0,2-4-1 0 0,30 2-199 0 0,19-5 319 0 0,1-5 0 0 0,0-5 0 0 0,0-6 0 0 0,14-5-319 0 0,-27-1 162 0 0,-1-4 0 0 0,-1-5 0 0 0,-1-3 0 0 0,-2-6-1 0 0,37-17-161 0 0,-87 28 112 0 0,-1-3 0 0 0,23-15-112 0 0,-50 26 50 0 0,-1-2 0 0 0,0 0-1 0 0,-1 0 1 0 0,0-2-1 0 0,-1 0 1 0 0,14-17-50 0 0,-23 23-40 0 0,0 0 1 0 0,-1 0-1 0 0,0 0 0 0 0,0-1 1 0 0,-1 0-1 0 0,-1 0 0 0 0,1 0 1 0 0,-2-1-1 0 0,1 1 0 0 0,-1-1 1 0 0,-1 0-1 0 0,0 0 1 0 0,-1 0-1 0 0,0 0 0 0 0,0 0 1 0 0,-1 0-1 0 0,-1-1 0 0 0,0 1 1 0 0,0 0-1 0 0,-1 0 0 0 0,-1 0 1 0 0,-2-6 39 0 0,-4-9-44 0 0,-2 1 0 0 0,-1 0-1 0 0,-1 1 1 0 0,0 1 0 0 0,-2 0 0 0 0,-1 1 0 0 0,-1 0 0 0 0,-1 2 0 0 0,0 0 0 0 0,-2 1 0 0 0,-8-6 44 0 0,-17-12-37 0 0,-3 2 0 0 0,-1 2 0 0 0,-1 2-1 0 0,-43-18 39 0 0,11 10-8 0 0,-3 4 1 0 0,-39-9 6 0 0,-180-41-187 0 0,201 62-98 0 0,-1 4 0 0 0,0 5 1 0 0,-1 5-1 0 0,-17 4 285 0 0,-10 6-509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32:23.080"/>
    </inkml:context>
    <inkml:brush xml:id="br0">
      <inkml:brushProperty name="width" value="0.1" units="cm"/>
      <inkml:brushProperty name="height" value="0.1" units="cm"/>
      <inkml:brushProperty name="color" value="#E71224"/>
    </inkml:brush>
  </inkml:definitions>
  <inkml:trace contextRef="#ctx0" brushRef="#br0">1756 318 15288 0 0,'-1'-1'348'0'0,"-3"-8"10"0"0,0 1 0 0 0,0-1 1 0 0,1 0-1 0 0,0-2-358 0 0,0 3-51 0 0,1 0 1 0 0,-1 0-1 0 0,0 0 0 0 0,-1 1 1 0 0,0 0-1 0 0,-4-6 51 0 0,-12-12-506 0 0,10 13 102 0 0,1 1 0 0 0,0-1-1 0 0,1-1 405 0 0,0 2-234 0 0,0 0 0 0 0,-2 0 0 0 0,1 1 1 0 0,-1 0-1 0 0,0 1 0 0 0,-1 0 0 0 0,0 1 0 0 0,-1 0 0 0 0,-4-2 234 0 0,4 4-9 0 0,0 1-1 0 0,0 0 1 0 0,-1 0 0 0 0,0 2-1 0 0,-6-2 10 0 0,11 3 2 0 0,-8-2 36 0 0,1 2 0 0 0,0 0 0 0 0,-1 0 1 0 0,1 2-1 0 0,-1 0 0 0 0,1 1 0 0 0,-6 1-38 0 0,-30 5 407 0 0,-26 9-407 0 0,46-10 54 0 0,-20 6 84 0 0,1 2 1 0 0,0 2 0 0 0,1 2-1 0 0,0 3 1 0 0,2 1 0 0 0,-3 5-139 0 0,-42 24 64 0 0,-96 58-78 0 0,134-75 129 0 0,2 2 0 0 0,-18 19-115 0 0,44-31 34 0 0,2 0 0 0 0,0 2 0 0 0,1 1 1 0 0,2 1-1 0 0,1 1 0 0 0,1 0 1 0 0,-2 7-35 0 0,13-21-3 0 0,1 1 0 0 0,0 0 0 0 0,1 0 0 0 0,1 0 0 0 0,0 1 0 0 0,1 0 0 0 0,0 10 3 0 0,2-16-21 0 0,1 1-1 0 0,1-1 1 0 0,0 1 0 0 0,1-1 0 0 0,0 1 0 0 0,0-1 0 0 0,1 1 0 0 0,1-1-1 0 0,0 0 1 0 0,1 0 0 0 0,3 8 21 0 0,1-4-18 0 0,0 0-1 0 0,1-1 0 0 0,0 0 1 0 0,1 0-1 0 0,1-1 0 0 0,0 0 1 0 0,6 5 18 0 0,1-2-48 0 0,1 0 1 0 0,1 0 0 0 0,0-2 0 0 0,20 10 47 0 0,4-1-61 0 0,1-3 0 0 0,1-1 0 0 0,1-2 1 0 0,41 8 60 0 0,15 2 14 0 0,2-6 1 0 0,1-3 0 0 0,1-6 0 0 0,0-4 0 0 0,25-5-15 0 0,166-14 106 0 0,-207 3 156 0 0,0-4 1 0 0,21-9-263 0 0,-31 2 696 0 0,0-3 1 0 0,0-5-697 0 0,-32 8 700 0 0,-1-2 0 0 0,-1-1 0 0 0,37-26-700 0 0,-66 36 190 0 0,0-1 0 0 0,-1 0 0 0 0,0-2 0 0 0,-1 0 0 0 0,-1 0 0 0 0,0-2 0 0 0,-1 1 0 0 0,-1-2 0 0 0,4-8-190 0 0,-10 15 66 0 0,0-2 1 0 0,-1 1-1 0 0,0-1 0 0 0,-1 1 0 0 0,0-1 0 0 0,-1-1 0 0 0,-1 1 1 0 0,0-1-1 0 0,-1 1 0 0 0,0-1 0 0 0,-1 0 0 0 0,0 0 0 0 0,-2 0 1 0 0,1 1-1 0 0,-2-7-66 0 0,-2 4-17 0 0,0 0 1 0 0,0 0 0 0 0,-2 0-1 0 0,0 0 1 0 0,-1 1-1 0 0,0 0 1 0 0,-1 1 0 0 0,-1-1-1 0 0,0 1 1 0 0,-1 1-1 0 0,0 0 1 0 0,-1 1 0 0 0,-1 0-1 0 0,0 0 1 0 0,-5-3 16 0 0,-18-12-162 0 0,-2 1 1 0 0,0 2-1 0 0,-2 2 1 0 0,0 1-1 0 0,-10-2 162 0 0,-37-14-337 0 0,-2 3 0 0 0,0 5-1 0 0,-57-10 338 0 0,-47-2-654 0 0,-41 3 654 0 0,50 15-76 0 0,0 9 1 0 0,-1 7 0 0 0,-1 8-1 0 0,-22 10 76 0 0,123-3-643 0 0,0 4 0 0 0,-35 12 643 0 0,-15 12-1441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32:50.449"/>
    </inkml:context>
    <inkml:brush xml:id="br0">
      <inkml:brushProperty name="width" value="0.1" units="cm"/>
      <inkml:brushProperty name="height" value="0.1" units="cm"/>
      <inkml:brushProperty name="color" value="#E71224"/>
    </inkml:brush>
  </inkml:definitions>
  <inkml:trace contextRef="#ctx0" brushRef="#br0">3662 205 16927 0 0,'-12'3'240'0'0,"1"-1"-1"0"0,0 0 0 0 0,-1-1 1 0 0,1 0-1 0 0,-1-1 0 0 0,1 0 0 0 0,-1-1 1 0 0,1 0-240 0 0,-32-1-39 0 0,32 1 2 0 0,-1 0-1 0 0,1 0 0 0 0,0-1 0 0 0,0 0 0 0 0,0-1 0 0 0,0-1 1 0 0,-9-4 37 0 0,-14-7-489 0 0,-24-17 489 0 0,-12-5-3 0 0,62 34 3 0 0,-26-14 0 0 0,-1 2 0 0 0,-1 2 0 0 0,-16-4 0 0 0,-7 4-17 0 0,-2 3-1 0 0,0 2 0 0 0,0 3 0 0 0,0 3 0 0 0,-41 3 18 0 0,-31 9-75 0 0,0 6-1 0 0,-7 7 76 0 0,-290 78 101 0 0,202-42-23 0 0,67-16-209 0 0,-67 31 131 0 0,-153 75 43 0 0,107-30-219 0 0,178-72 189 0 0,-72 47-13 0 0,134-71-17 0 0,1 1-1 0 0,1 2 0 0 0,2 1 0 0 0,0 1 0 0 0,-1 6 18 0 0,12-13-105 0 0,0 2 0 0 0,2 0 0 0 0,0 3 105 0 0,9-12-36 0 0,0 0-1 0 0,0 1 0 0 0,2 0 1 0 0,-1 1-1 0 0,2-1 0 0 0,0 1 37 0 0,4-8-37 0 0,-1 1-1 0 0,1-1 0 0 0,1 0 1 0 0,0 1-1 0 0,0-1 0 0 0,0 1 0 0 0,1-1 1 0 0,1 0-1 0 0,-1 0 0 0 0,1 1 1 0 0,0-1-1 0 0,1 0 0 0 0,0-1 0 0 0,1 1 1 0 0,-1 0-1 0 0,1-1 0 0 0,1 0 1 0 0,-1 0-1 0 0,1 0 0 0 0,2 1 38 0 0,7 9-74 0 0,0-1 0 0 0,2-1 0 0 0,0-1 0 0 0,0 0 0 0 0,1-1 0 0 0,1 0 1 0 0,7 2 73 0 0,14 7-36 0 0,1-2 1 0 0,0-1 0 0 0,2-3 0 0 0,8 2 35 0 0,173 44 19 0 0,-198-56-25 0 0,195 44 122 0 0,2-9 0 0 0,176 8-116 0 0,-274-43 144 0 0,0-5 0 0 0,0-5 0 0 0,0-6-1 0 0,-1-5 1 0 0,-1-5 0 0 0,0-6 0 0 0,-2-5 0 0 0,-1-6 0 0 0,-2-4 0 0 0,-2-5 0 0 0,5-9-144 0 0,-19 5 215 0 0,-2-4-1 0 0,51-40-214 0 0,-105 63 17 0 0,-1-3 0 0 0,-1-1 0 0 0,-2-2 0 0 0,-2-2 0 0 0,-2-2 0 0 0,6-11-17 0 0,-22 24 47 0 0,-1 0-1 0 0,-2-2 0 0 0,-1 0 1 0 0,-1-1-1 0 0,0-5-46 0 0,-11 22 33 0 0,-1-1-1 0 0,-1 1 1 0 0,0-1-1 0 0,0 0 1 0 0,-2 0 0 0 0,0 1-1 0 0,-1-1 1 0 0,0 0-1 0 0,-1 0 1 0 0,-1 0-1 0 0,0 0 1 0 0,-1 1 0 0 0,-1-1-1 0 0,0 1 1 0 0,-1 0-1 0 0,0 0 1 0 0,-1 0 0 0 0,-1 1-1 0 0,0 0 1 0 0,-1 0-1 0 0,-1 1 1 0 0,1 0-1 0 0,-7-6-32 0 0,-6-3-19 0 0,0 1 0 0 0,-2 0-1 0 0,0 2 1 0 0,-1 1-1 0 0,0 1 1 0 0,-2 0 0 0 0,-22-9 19 0 0,-12-1-107 0 0,-1 2 0 0 0,-2 2 0 0 0,-1 3 107 0 0,-23-3-119 0 0,-1 4-1 0 0,-47-3 120 0 0,-10 7-49 0 0,-27 5 49 0 0,-61 9 14 0 0,-116 19-14 0 0,102 5-5068 0 0,114-11-621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33:46.710"/>
    </inkml:context>
    <inkml:brush xml:id="br0">
      <inkml:brushProperty name="width" value="0.1" units="cm"/>
      <inkml:brushProperty name="height" value="0.1" units="cm"/>
      <inkml:brushProperty name="color" value="#E71224"/>
    </inkml:brush>
  </inkml:definitions>
  <inkml:trace contextRef="#ctx0" brushRef="#br0">5406 262 10720 0 0,'-1'0'314'0'0,"-3"-1"-277"0"0,1 1-1 0 0,-1-1 1 0 0,1 1 0 0 0,-1 0-1 0 0,1 0 1 0 0,0 0-1 0 0,-1 1 1 0 0,1-1-1 0 0,-1 1 1 0 0,1-1 0 0 0,0 1-1 0 0,-3 1-36 0 0,0 0 16 0 0,1-1 0 0 0,-1 1-1 0 0,1-1 1 0 0,-1-1 0 0 0,-1 1-16 0 0,-39 3 228 0 0,15 0-192 0 0,7-3-165 0 0,-1-1 0 0 0,1-1 0 0 0,0-1 0 0 0,-1-1 0 0 0,1-2 0 0 0,1 0 0 0 0,-1-1 0 0 0,-12-6 129 0 0,-2 0 101 0 0,-39-6-101 0 0,-4-1 97 0 0,-150-36 268 0 0,207 50-328 0 0,-83-12 33 0 0,27 5-144 0 0,-295-40-474 0 0,275 41 470 0 0,-106-11-476 0 0,-107 6 554 0 0,-391 9-390 0 0,281 23-400 0 0,231-5 426 0 0,-124 19 122 0 0,237-20 228 0 0,-304 47 14 0 0,250-32 58 0 0,2 6 1 0 0,-63 26-59 0 0,-106 51-19 0 0,237-81 8 0 0,0 3-1 0 0,2 2 1 0 0,-35 27 11 0 0,88-53 0 0 0,-25 15 0 0 0,2 2 0 0 0,0 0 0 0 0,2 3 0 0 0,-12 13 0 0 0,37-35 0 0 0,-9 10 1 0 0,1 0 0 0 0,-9 13-1 0 0,18-22-1 0 0,0 1 0 0 0,0-1-1 0 0,1 1 1 0 0,-1-1 0 0 0,1 1-1 0 0,0 0 1 0 0,1-1 0 0 0,-1 1-1 0 0,1 0 1 0 0,0 5 1 0 0,0-1-13 0 0,1 0 0 0 0,1 0-1 0 0,-1-1 1 0 0,2 1 0 0 0,-1 0 0 0 0,1 0 0 0 0,1-1-1 0 0,0 1 1 0 0,0-1 0 0 0,1 0 13 0 0,2 4-22 0 0,0-1 1 0 0,1-1-1 0 0,0 1 0 0 0,1-1 0 0 0,0 0 1 0 0,9 7 21 0 0,11 10-247 0 0,2-2 1 0 0,1-1 0 0 0,1-2-1 0 0,16 8 247 0 0,15 9-693 0 0,2-4 1 0 0,25 9 692 0 0,139 53-515 0 0,-93-50 735 0 0,-26-10-93 0 0,118 41-595 0 0,28-5 468 0 0,-110-37 48 0 0,82 6-48 0 0,151 7 81 0 0,45-13 960 0 0,102-16-1041 0 0,-355-18 313 0 0,157 1 328 0 0,-321-4-623 0 0,1057-31 3320 0 0,-919 23-2860 0 0,91-6 276 0 0,-5-1-2 0 0,-154 14-384 0 0,-1-3 1 0 0,0-4 0 0 0,73-16-369 0 0,-117 16 133 0 0,18-3 475 0 0,48-19-608 0 0,-85 25 116 0 0,1 0 1 0 0,-1-2-1 0 0,1 0 1 0 0,-2 0-1 0 0,1-1 1 0 0,-1 0-1 0 0,0-1 1 0 0,-1-1 0 0 0,1-1-117 0 0,-7 6 70 0 0,0 0 1 0 0,0-1 0 0 0,-1 1 0 0 0,0-1 0 0 0,0 0 0 0 0,0 0 0 0 0,-1-1 0 0 0,0 1 0 0 0,0 0 0 0 0,-1-1 0 0 0,1 0 0 0 0,-1 0 0 0 0,-1 0 0 0 0,0 0 0 0 0,0 0 0 0 0,0 0 0 0 0,0 0 0 0 0,-1 0 0 0 0,-1 0 0 0 0,1 0 0 0 0,-1 0 0 0 0,0 0-1 0 0,-2-7-70 0 0,-2-3 61 0 0,-1-1-1 0 0,-1 1 0 0 0,0 0 1 0 0,-1 1-1 0 0,-1 0 1 0 0,0 0-1 0 0,-2 1 0 0 0,1 0 1 0 0,-2 0-1 0 0,-12-11-60 0 0,-18-16 59 0 0,-3 1 1 0 0,-36-24-60 0 0,-1 5-105 0 0,-66-36 105 0 0,-95-43-666 0 0,48 37-533 0 0,-13 4 1199 0 0,65 38-2148 0 0,-136-36 2148 0 0,115 51-1412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4.214"/>
    </inkml:context>
    <inkml:brush xml:id="br0">
      <inkml:brushProperty name="width" value="0.2" units="cm"/>
      <inkml:brushProperty name="height" value="0.2" units="cm"/>
      <inkml:brushProperty name="color" value="#FFFF00"/>
    </inkml:brush>
  </inkml:definitions>
  <inkml:trace contextRef="#ctx0" brushRef="#br0">1762 19 15680 0 0,'9'53'408'0'0,"3"0"0"0"0,30 83 1 0 0,-31-99-163 0 0,14 72 0 0 0,-18-74-72 0 0,-3-9 98 0 0,1 33 0 0 0,-3-27-64 0 0,1 49 237 0 0,-3-70-325 0 0,-1 0 0 0 0,0-1 0 0 0,-1 1 0 0 0,0 0 0 0 0,-4 12-1 0 0,5-21 121 0 0,-3-1-130 0 0,1-1 0 0 0,0 0 0 0 0,-1 0-1 0 0,1-1 1 0 0,0 1 0 0 0,-1 0-1 0 0,1-1 1 0 0,0 0 0 0 0,0 0-1 0 0,-1 0 1 0 0,1 0 0 0 0,0 0-1 0 0,0-1 1 0 0,0 0 0 0 0,1 1 0 0 0,-1-1-1 0 0,-4-4 1 0 0,-10-8 98 0 0,2-1 1 0 0,0 0-1 0 0,1-1 0 0 0,-18-25 0 0 0,-6-11-50 0 0,-84-87-1 0 0,56 67-168 0 0,51 56 12 0 0,-2 2-1 0 0,-22-18 0 0 0,-3-1-13 0 0,33 25-2 0 0,-1 2 0 0 0,0-1-1 0 0,-17-7 1 0 0,-15-10 16 0 0,23 12 39 0 0,-35-16 0 0 0,-1 0 152 0 0,32 16-15 0 0,-27-11 1 0 0,-4-1 163 0 0,-34-20-173 0 0,81 42-168 0 0,-1 0 0 0 0,1 0 0 0 0,0 1 0 0 0,0 0 0 0 0,-1 0 0 0 0,-11 0 0 0 0,0 1 0 0 0,5-1-44 0 0,1 1 0 0 0,-1 1 0 0 0,0 1 0 0 0,1 0 0 0 0,-1 0 0 0 0,1 2 0 0 0,0-1 0 0 0,0 2-1 0 0,0 0 1 0 0,0 0 0 0 0,1 1 0 0 0,0 1 0 0 0,-14 9 0 0 0,-5 5-164 0 0,16-12 127 0 0,1 1-1 0 0,0 0 0 0 0,-20 19 0 0 0,11-3-47 0 0,0 1-1 0 0,-27 44 1 0 0,-28 65-163 0 0,54-87 224 0 0,-19 60-1 0 0,11-24 70 0 0,-16 42-178 0 0,-45 189 1 0 0,4 143-195 0 0,64-263 461 0 0,9 0 0 0 0,13 306 0 0 0,45-161 251 0 0,-40-327-326 0 0,10 50 63 0 0,3-1 1 0 0,2 0 0 0 0,28 68-1 0 0,62 96 178 0 0,-78-177-169 0 0,2-1 0 0 0,48 57-1 0 0,-51-72-24 0 0,2-1-1 0 0,2-1 1 0 0,0-2-1 0 0,3-1 1 0 0,0-2-1 0 0,1-1 1 0 0,2-2-1 0 0,53 26 1 0 0,-50-31 106 0 0,1-1 0 0 0,0-3 0 0 0,1-1 0 0 0,70 13 0 0 0,-56-20-25 0 0,0-3 1 0 0,0-2 0 0 0,1-3-1 0 0,-1-2 1 0 0,57-11-1 0 0,-35-1 139 0 0,-2-4-1 0 0,0-3 0 0 0,73-32 0 0 0,-118 41-169 0 0,70-27 180 0 0,122-68 0 0 0,108-88 183 0 0,-245 139-553 0 0,-2-3 0 0 0,-3-5-1 0 0,-2-2 1 0 0,81-91 0 0 0,-143 137-1388 0 0,20-28 0 0 0,-21 23-254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27:32.160"/>
    </inkml:context>
    <inkml:brush xml:id="br0">
      <inkml:brushProperty name="width" value="0.1" units="cm"/>
      <inkml:brushProperty name="height" value="0.1" units="cm"/>
      <inkml:brushProperty name="color" value="#E71224"/>
    </inkml:brush>
  </inkml:definitions>
  <inkml:trace contextRef="#ctx0" brushRef="#br0">5840 262 5368 0 0,'5'0'230'0'0,"13"-5"-205"0"0,-14 6 2 0 0,-3-1 108 0 0,21 0 760 0 0,-15 0-775 0 0,-5 0-97 0 0,-1 0 0 0 0,1-1 0 0 0,0 1 0 0 0,0 0-1 0 0,0-1 1 0 0,-1 1 0 0 0,1-1 0 0 0,0 0 0 0 0,0 1 0 0 0,-1-1 0 0 0,1 0 0 0 0,-1 0 0 0 0,1 0 0 0 0,-1 0 0 0 0,2-2-23 0 0,-2 2 96 0 0,5-4 401 0 0,-2 2 110 0 0,-10 1 813 0 0,-10 0-528 0 0,-9 6-671 0 0,4 0 86 0 0,-62 5 142 0 0,70-8-378 0 0,0 0 1 0 0,1 0-1 0 0,-5 2-71 0 0,12-2 1 0 0,-32 1-38 0 0,30-2 63 0 0,-1 0-1 0 0,0 1 0 0 0,0 0 1 0 0,0 0-26 0 0,-62 13 191 0 0,32-7-127 0 0,-20 7-64 0 0,47-11 39 0 0,-1-1 1 0 0,0-1 0 0 0,1 1-1 0 0,-1-2 1 0 0,-1 0-40 0 0,-2 0 78 0 0,1 1 0 0 0,0 1 0 0 0,-3 0-78 0 0,-12 3 304 0 0,0-2 0 0 0,-16 0-304 0 0,-26 2 374 0 0,-60 7 168 0 0,105-10-596 0 0,15-1 102 0 0,-1 0 1 0 0,1 1 0 0 0,-3 1-49 0 0,1-1 92 0 0,1 0 0 0 0,-1-1 1 0 0,-10 0-93 0 0,9 0 83 0 0,0 0 1 0 0,0 0 0 0 0,-2 2-84 0 0,-35 6 124 0 0,-1-3 0 0 0,1-2-1 0 0,-1-2 1 0 0,-9-3-124 0 0,59 1 1 0 0,-59 4 44 0 0,40-2-15 0 0,-1-1 0 0 0,0-1 1 0 0,-12-2-31 0 0,-144-10 448 0 0,136 10-472 0 0,0 1 1 0 0,-4 2 23 0 0,-15 0 156 0 0,36-1-141 0 0,-30 0-107 0 0,-20-3 92 0 0,42 1-3 0 0,-22 1 3 0 0,23 2 300 0 0,-31-4-300 0 0,-45-4-8 0 0,20 3-33 0 0,68 3 54 0 0,12 1 0 0 0,0-1-1 0 0,1 1 1 0 0,-1-2 0 0 0,0 1-13 0 0,-7-2 0 0 0,0 1 0 0 0,-1 0 0 0 0,1 1 0 0 0,-2 1 0 0 0,-1-1 0 0 0,0 0 0 0 0,-6-3 0 0 0,6 1 0 0 0,0 1 0 0 0,-7 1 0 0 0,-241-7 128 0 0,226 5-128 0 0,32 2 0 0 0,-1 0 0 0 0,0 0 0 0 0,0 1 0 0 0,0 1 0 0 0,0-1 0 0 0,-3 2 0 0 0,7-1 0 0 0,1 0 0 0 0,-1 0 0 0 0,1-1 0 0 0,-1 1 0 0 0,1-1 0 0 0,-1 0 0 0 0,1-1 0 0 0,-1 1 0 0 0,0-1 0 0 0,1 0 0 0 0,-5-1 0 0 0,-7-2 0 0 0,1 1 0 0 0,-1 0 0 0 0,0 1 0 0 0,-1 1 0 0 0,1 1 0 0 0,-3 0 0 0 0,-99-4 10 0 0,62 2 203 0 0,-15-3-213 0 0,59 4 0 0 0,0 1 0 0 0,0 1 0 0 0,-2 0 0 0 0,-18 2 0 0 0,-4-4-58 0 0,16 0 48 0 0,-1 1 0 0 0,1 1 1 0 0,-15 3 9 0 0,22-3-1 0 0,0 0 1 0 0,0-1 0 0 0,0 0 0 0 0,0-1 0 0 0,-4-1 0 0 0,-6 0 1 0 0,-18-2-2 0 0,22 1 1 0 0,-1 1 0 0 0,-2 1 0 0 0,-41-4-4 0 0,41 2 62 0 0,-20 1-58 0 0,-72-3-53 0 0,77 4 52 0 0,18 0 2 0 0,0 1-1 0 0,-20 3 0 0 0,22-2 0 0 0,-1-1 0 0 0,0 0-1 0 0,0-1 1 0 0,-4-2 0 0 0,1 1 0 0 0,0 1 0 0 0,0 0 0 0 0,-1 2 0 0 0,-12 0 0 0 0,-1-2 1 0 0,-13-2-1 0 0,-35-1-1 0 0,-135 4 2 0 0,145 5-1 0 0,22 0 0 0 0,23-1-1 0 0,-23-1 1 0 0,-48 4 1 0 0,86-6-2 0 0,0 1 1 0 0,0-1 0 0 0,1 2 0 0 0,-1 0 0 0 0,-3 2 0 0 0,-23 5 0 0 0,1-4 0 0 0,0-1 0 0 0,-5-2 0 0 0,29-2 0 0 0,3-1 1 0 0,0-1-1 0 0,1 0 0 0 0,-5-1 0 0 0,-24-1 0 0 0,-31 1 0 0 0,-15-4 0 0 0,57 6-1 0 0,23 0 1 0 0,-1 0 0 0 0,0 0 0 0 0,0-1 0 0 0,1 1 0 0 0,-1-1 0 0 0,-5-2 0 0 0,3 1 0 0 0,0 1 0 0 0,-1 0 1 0 0,1 0-1 0 0,-1 0 0 0 0,1 1 0 0 0,-8 1 0 0 0,-4 0-1 0 0,-10 3 6 0 0,4 1-63 0 0,25-5 58 0 0,0 0-1 0 0,0 0 0 0 0,1 0 1 0 0,-1 0-1 0 0,0 0 0 0 0,0 0 1 0 0,0 0-1 0 0,1 0 1 0 0,-1 0-1 0 0,0 0 0 0 0,0 0 1 0 0,0-1-1 0 0,1 1 0 0 0,-1 0 1 0 0,0 0-1 0 0,0-1 1 0 0,0 1 0 0 0,-2-2 0 0 0,-9 2-1 0 0,10 0-6 0 0,0 0-1 0 0,0 1 1 0 0,0-1-1 0 0,0 1 0 0 0,0-1 1 0 0,0 1-1 0 0,0 0 1 0 0,0-1-1 0 0,0 1 0 0 0,1 0 1 0 0,-1 0-1 0 0,0 1 0 0 0,0-1 1 0 0,1 0-1 0 0,-1 0 1 0 0,1 1-1 0 0,0-1 0 0 0,-1 1 1 0 0,1-1-1 0 0,0 1 1 0 0,-1 1 7 0 0,-2 2-14 0 0,3-3 2 0 0,-1 0 1 0 0,1 1-1 0 0,-1 0 0 0 0,1-1 0 0 0,0 1 1 0 0,0 0-1 0 0,0-1 0 0 0,0 1 0 0 0,1 0 1 0 0,-1 2 11 0 0,-1 4 24 0 0,0-2-35 0 0,1 0 1 0 0,0 0 0 0 0,0 0-1 0 0,1 0 1 0 0,0 0 0 0 0,0 0-1 0 0,1 1 1 0 0,0 3 10 0 0,2 23-34 0 0,-3-17 34 0 0,1 0 0 0 0,3 11 0 0 0,-2-23 0 0 0,-1 1 0 0 0,1 0 0 0 0,0 0 0 0 0,3 4 0 0 0,5 16 0 0 0,-4-10 0 0 0,0-1 0 0 0,0 0 0 0 0,3 2 0 0 0,-2-4 0 0 0,-1 1 0 0 0,-1-1 0 0 0,0 1 0 0 0,0 3 0 0 0,12 68 0 0 0,-16-66 0 0 0,0-1 0 0 0,-1 0 0 0 0,-1 2 0 0 0,0 15 0 0 0,-3 30 152 0 0,-1 4-88 0 0,1-1-144 0 0,-4 94 64 0 0,8-24 16 0 0,5-85 128 0 0,-3-34-64 0 0,-1-15-63 0 0,0-1 0 0 0,-1 1 1 0 0,1-1-1 0 0,1 0 1 0 0,-1 1-1 0 0,0-1 1 0 0,1 0-1 0 0,0 0 1 0 0,0 0-1 0 0,0 0 1 0 0,0 0-1 0 0,0-1 1 0 0,0 1-1 0 0,1-1 1 0 0,0 1-1 0 0,-1-1 1 0 0,1 0-1 0 0,0 0 1 0 0,0 0-1 0 0,0 0 1 0 0,0-1-1 0 0,0 1 1 0 0,0-1-1 0 0,1 0 1 0 0,-1 1-1 0 0,0-2 1 0 0,2 1-2 0 0,7 2 0 0 0,-8-2 0 0 0,0-1 0 0 0,1 1 0 0 0,-1-1 0 0 0,0 1 0 0 0,1-1 0 0 0,-1 0 0 0 0,0-1 0 0 0,0 1 0 0 0,2-1 0 0 0,-1 0 0 0 0,0 1 0 0 0,0 0 0 0 0,0 0 0 0 0,-1 1-1 0 0,1-1 1 0 0,0 1 0 0 0,2 1 1 0 0,23 2-1 0 0,11-5-32 0 0,0-1 0 0 0,5-2 32 0 0,-34 3 0 0 0,1 1 0 0 0,-1 0 0 0 0,0 0 0 0 0,3 2 0 0 0,28 1 0 0 0,-22-3-5 0 0,176-5-44 0 0,-42-6 28 0 0,-120 9-57 0 0,31 2 78 0 0,-22 1-39 0 0,94 3 39 0 0,-92-2 52 0 0,7 3-52 0 0,-8-1-42 0 0,7-2 42 0 0,111-10-10 0 0,-89 7 10 0 0,-12 0 12 0 0,25 3-12 0 0,-55 4 62 0 0,-24-5-63 0 0,-1 1 0 0 0,1-1 1 0 0,7 0 0 0 0,108 8 0 0 0,-74-7 93 0 0,17 4-93 0 0,-16-2-45 0 0,18-1 45 0 0,13 6 0 0 0,-33-7-1 0 0,19 4 1 0 0,-29-1 7 0 0,0-3 1 0 0,30-2-8 0 0,158-3 70 0 0,-141 4-66 0 0,-16 1-4 0 0,15 5 0 0 0,-64-5 0 0 0,19 2 0 0 0,2 1 0 0 0,20-2 0 0 0,-45-3-1 0 0,4-1 1 0 0,1 2 0 0 0,-1 0 1 0 0,4 2-1 0 0,7 1 0 0 0,0-1 0 0 0,0-2 0 0 0,24-3 0 0 0,-1 1 0 0 0,169-4 74 0 0,-159 3-47 0 0,-1-3 0 0 0,6-4-27 0 0,45-2 0 0 0,-71 5 0 0 0,64-9-1 0 0,-65 8 1 0 0,1 2 0 0 0,-1 2 0 0 0,18 2 1 0 0,-19-1-1 0 0,0-2 0 0 0,0-2 0 0 0,9-3-1 0 0,-2 0 2 0 0,0 2-1 0 0,3 2 0 0 0,104-11 0 0 0,-36 4 0 0 0,-32 0 0 0 0,-58 9-1 0 0,32-1 1 0 0,-9 2 1 0 0,38-8-1 0 0,15 0 0 0 0,-16 4 0 0 0,71-3-1 0 0,-30 1 2 0 0,-87 9-2 0 0,5-1 2 0 0,42-4-1 0 0,-51 1 39 0 0,1 2 0 0 0,12 2-39 0 0,9 1 57 0 0,-53-3-57 0 0,-5 1 0 0 0,0 0 0 0 0,0 0 0 0 0,1 1 0 0 0,-1-1 0 0 0,0 1 0 0 0,0-1 0 0 0,0 1 0 0 0,1 1 0 0 0,4-2 0 0 0,-1 0 0 0 0,1 0 0 0 0,1 0 0 0 0,-4 0 0 0 0,-4 1 0 0 0,-1-1 0 0 0,0 0 0 0 0,1 0 0 0 0,-1 0 0 0 0,1 0 0 0 0,-1 0 0 0 0,1 0 0 0 0,-1 0 0 0 0,1 0 0 0 0,-1 0 0 0 0,1 0 0 0 0,-1 0 0 0 0,1 0 0 0 0,-1 0 0 0 0,0 0 0 0 0,1-1 0 0 0,-1 1 0 0 0,1 0 0 0 0,-1 0 0 0 0,1 0 0 0 0,-1-1 0 0 0,0 1 0 0 0,1 0 0 0 0,-1-1 0 0 0,0 1 0 0 0,1 0 0 0 0,5-7 0 0 0,-4 6 7 0 0,-1-1-1 0 0,0 1 0 0 0,0-1 0 0 0,0 0 0 0 0,0 1 0 0 0,0-1 0 0 0,0 0 0 0 0,-1 0 0 0 0,1 0 0 0 0,0 1 0 0 0,-1-1 0 0 0,0 0 0 0 0,1 0 0 0 0,-1 0 0 0 0,0 0 0 0 0,0 0 0 0 0,0 0 0 0 0,0 0 0 0 0,0 0 0 0 0,-1 0 0 0 0,1 0 0 0 0,-1 0-6 0 0,0-8-5 0 0,2-1 13 0 0,-2 0-1 0 0,0 0 0 0 0,0 0 0 0 0,-1 0 0 0 0,0 1 0 0 0,-1-1 0 0 0,0 1 0 0 0,-1-1 0 0 0,-3-6-7 0 0,-7-16 0 0 0,-2-11 0 0 0,5 13 0 0 0,-12-22 0 0 0,7 17 0 0 0,-7-24 0 0 0,12 30 0 0 0,-8-29 0 0 0,-11-51 0 0 0,20 67 0 0 0,-3-29 0 0 0,7-17 64 0 0,1 56-64 0 0,1 5 0 0 0,2 1 0 0 0,0-11 0 0 0,-3-39 118 0 0,3 45-107 0 0,1 25-11 0 0,1 1 0 0 0,0 0 0 0 0,0-1 0 0 0,0 1 0 0 0,1 0 0 0 0,-1-1 0 0 0,1 1-1 0 0,1-1 1 0 0,-1 4 0 0 0,1-5 0 0 0,0 0 0 0 0,-1 0 0 0 0,1 1 0 0 0,-2-1 0 0 0,1 0 0 0 0,-1 0 0 0 0,-1-3 0 0 0,1 8 1 0 0,0 2 0 0 0,0 0-1 0 0,0 0 0 0 0,0 1 1 0 0,0-1-1 0 0,0 0 0 0 0,-1 0 1 0 0,1 0-1 0 0,0 0 0 0 0,-1 0 1 0 0,1 0-1 0 0,0 1 0 0 0,-1-1 1 0 0,1 0-1 0 0,-1 0 0 0 0,0 0 1 0 0,0 0-1 0 0,-1-3 4 0 0,2 4-3 0 0,0 0 1 0 0,-1 0-1 0 0,1 0 0 0 0,0 0 1 0 0,0 0-1 0 0,0 0 0 0 0,0-1 1 0 0,-1 1-1 0 0,1 0 0 0 0,0 0 1 0 0,0 0-1 0 0,0 0 0 0 0,-1 0 1 0 0,1 0-1 0 0,0 0 0 0 0,0 0 0 0 0,-1 0 1 0 0,1 0-1 0 0,0 0 0 0 0,0 0 1 0 0,0 0-1 0 0,-1 0 0 0 0,1 0 1 0 0,0 0-1 0 0,0 0 0 0 0,0 0 1 0 0,-1 0-1 0 0,1 1 0 0 0,0-1 0 0 0,0 0 1 0 0,0 0-1 0 0,-1 0 0 0 0,1 0 1 0 0,0 0-1 0 0,0 0 0 0 0,0 1 1 0 0,0-1-1 0 0,0 0 0 0 0,-1 0 1 0 0,1 0-2 0 0,-11 6 0 0 0,5-3 0 0 0,-26 9 0 0 0,27-10 0 0 0,0 0 0 0 0,0-1 0 0 0,0 1 0 0 0,0-1 0 0 0,0 0 0 0 0,0-1 0 0 0,0 1 0 0 0,0-1 0 0 0,-1 0 0 0 0,1-1 0 0 0,0 1 0 0 0,0-1 0 0 0,0 0 0 0 0,0 0 0 0 0,-5-2 0 0 0,-17-4 0 0 0,-60-12 84 0 0,52 10-40 0 0,22 7-35 0 0,1 0 0 0 0,-1 1-1 0 0,-4 0-8 0 0,-16-2 38 0 0,18 3-38 0 0,0 0 0 0 0,0 0 0 0 0,-12 3 0 0 0,11-2 0 0 0,0 0 0 0 0,0 0 0 0 0,-4-2 0 0 0,-49-5 0 0 0,0 3 0 0 0,-26 3 0 0 0,51 1 10 0 0,-12-3-10 0 0,22 0 57 0 0,-1 2 0 0 0,-30 4-57 0 0,18 0 14 0 0,-24-2-14 0 0,21-1-2 0 0,-18 4 2 0 0,-15 1 59 0 0,32-4-54 0 0,-53 6 59 0 0,63-5 11 0 0,1-2-1 0 0,-1-1 0 0 0,-1-2-74 0 0,-122-15 55 0 0,132 13-241 0 0,-151-17 368 0 0,137 17-2 0 0,-1 2-180 0 0,-15-1-206 0 0,-5-3 176 0 0,9 1 184 0 0,-16 1-154 0 0,49 3-187 0 0,-23-4 187 0 0,23 2 174 0 0,-24 0-174 0 0,-116-6 1 0 0,96 6 0 0 0,44 1 2 0 0,0 1 0 0 0,-1 2-1 0 0,1 0 1 0 0,-18 4-3 0 0,13-1 50 0 0,0-1 0 0 0,-23-1-50 0 0,18-1 92 0 0,-33 5-92 0 0,-23 4 138 0 0,-20-3-138 0 0,12 0 90 0 0,-47 5 150 0 0,89-10-94 0 0,-8-3-146 0 0,10 1 52 0 0,7-5-28 0 0,36 3-9 0 0,0 1-1 0 0,0 0 1 0 0,0 1-1 0 0,-1 0-14 0 0,-14 2 22 0 0,-1-1-1 0 0,1-2 0 0 0,0-1-21 0 0,-8 1 35 0 0,1 1 0 0 0,0 2-1 0 0,0 1 1 0 0,-17 5-35 0 0,41-7 9 0 0,-1-1 1 0 0,1 0-1 0 0,0-1 0 0 0,0 0 0 0 0,-1-1 1 0 0,-3-1-10 0 0,-1 1-1 0 0,0 0 0 0 0,1 0 0 0 0,-2 1 1 0 0,-12 2 0 0 0,2-1 0 0 0,0 0 0 0 0,0-2 0 0 0,0 0 0 0 0,-21-6 0 0 0,26 4 0 0 0,0 1 0 0 0,0 2 0 0 0,0 0 0 0 0,-1 0 0 0 0,-27 0 12 0 0,-56-3 48 0 0,49 1-60 0 0,-22 4 0 0 0,26 0 0 0 0,-40-5 0 0 0,11-1 0 0 0,-53 5 0 0 0,53 1 0 0 0,40-5-14 0 0,34 3 8 0 0,-1 0-1 0 0,0 0 1 0 0,0 1 0 0 0,1 0-1 0 0,-1 0 1 0 0,0 1 0 0 0,-2 0 6 0 0,-7 2 15 0 0,0-1 1 0 0,-1 0 0 0 0,1-2-1 0 0,-15 0-15 0 0,1-1 4 0 0,25 1-4 0 0,0 1 0 0 0,0 0 0 0 0,0 0 0 0 0,-5 2 0 0 0,6-2 0 0 0,-1 1 0 0 0,0-1 0 0 0,0 0 0 0 0,-4-1 0 0 0,1 1-4 0 0,0 1 0 0 0,0 0 0 0 0,0 0-1 0 0,1 1 1 0 0,-1 0 0 0 0,1 0 0 0 0,-4 2 4 0 0,6-2-24 0 0,-6 0 13 0 0,8-4 12 0 0,1-1-2 0 0,2 2 2 0 0,0-1-1 0 0,0 1 1 0 0,-1 0-1 0 0,1 0 1 0 0,0 0-1 0 0,-1 0 1 0 0,1 0-1 0 0,0 0 1 0 0,0 0-1 0 0,-1 0 1 0 0,1 1-1 0 0,0-1 1 0 0,0 0-1 0 0,0 1 1 0 0,-1-1-1 0 0,-31 8-84 0 0,29-6 77 0 0,1-1 0 0 0,-1 1-1 0 0,0 0 1 0 0,1 0 0 0 0,-1 0-1 0 0,1 1 1 0 0,0-1 0 0 0,0 1-1 0 0,0 0 1 0 0,0-1 0 0 0,0 2-1 0 0,1-1 1 0 0,-1 0 0 0 0,1 0-1 0 0,0 1 1 0 0,0-1 0 0 0,0 1-1 0 0,0 1 8 0 0,-2 3-34 0 0,1 1 0 0 0,1 0 0 0 0,-1 1 0 0 0,1 1 34 0 0,-7 132-72 0 0,4-10 72 0 0,1-67 0 0 0,-1 55 0 0 0,5-108 0 0 0,0 14 0 0 0,1 0 0 0 0,2 7 0 0 0,3 52 0 0 0,6-19 0 0 0,-7-41 0 0 0,-1 0 0 0 0,-1 0 0 0 0,0 15 0 0 0,-3-20 0 0 0,-1 0 0 0 0,2 0 0 0 0,3 21 0 0 0,-3-27 0 0 0,0-1 0 0 0,0 1 0 0 0,-2 14 0 0 0,0 4 0 0 0,-4 35 0 0 0,4-49 0 0 0,-1-1 0 0 0,-1 0 0 0 0,-1 1 0 0 0,4-16 0 0 0,-8 28 0 0 0,6-23 0 0 0,0 1 0 0 0,0-1 0 0 0,0 1 0 0 0,1 0 0 0 0,0 7 0 0 0,1 5 0 0 0,1-10 0 0 0,2-2 0 0 0,-1 2 0 0 0,1-4 11 0 0,-2-5 42 0 0,27 22 11 0 0,-24-19-64 0 0,-1-1 0 0 0,1 0 0 0 0,-1 1 0 0 0,0-1 0 0 0,0 2 0 0 0,-1-2 0 0 0,1 0 0 0 0,-1 0 0 0 0,1 0 0 0 0,0 0 0 0 0,0 0 0 0 0,1 0 0 0 0,-1-1 0 0 0,1 0 0 0 0,0 0 0 0 0,0 1 0 0 0,3-1 10 0 0,-1 0 0 0 0,1 0 0 0 0,0-1 0 0 0,-1 0 0 0 0,1 0 0 0 0,0-1 0 0 0,1 0 0 0 0,-1 0 0 0 0,0 0 0 0 0,1-1-10 0 0,4 0 6 0 0,0-1 0 0 0,0 0-1 0 0,0-1 1 0 0,0 0-1 0 0,9-3-5 0 0,48-11 0 0 0,-45 9 0 0 0,0 1 0 0 0,4 1 0 0 0,36-9 0 0 0,-33 6 0 0 0,0 1 0 0 0,0 2 0 0 0,14 0 0 0 0,4 2 0 0 0,-24 2 0 0 0,0 0 0 0 0,0-2 0 0 0,0 0-21 0 0,18 0 21 0 0,2 0-43 0 0,48-2 57 0 0,63 5-14 0 0,-58 1-30 0 0,-41 0 30 0 0,-4 0 0 0 0,0-2 0 0 0,0-3 0 0 0,24-5 0 0 0,-31 3 0 0 0,1 3 0 0 0,0 2 0 0 0,22 2 0 0 0,-1 0 0 0 0,56 4 0 0 0,-77-3 0 0 0,24 4 0 0 0,-43-3 0 0 0,-3-1 0 0 0,22-2 0 0 0,-25-1 0 0 0,0 1 0 0 0,17 3 0 0 0,6 2 0 0 0,1-1 0 0 0,-1-3 0 0 0,17-3 0 0 0,34-5 0 0 0,6-6 0 0 0,-80 11 0 0 0,1 1 0 0 0,-1 1 0 0 0,5 1 0 0 0,43 0 0 0 0,126-1 0 0 0,-93 1 0 0 0,5-4 0 0 0,-41 3 0 0 0,-46 1 0 0 0,1-2 0 0 0,-1 0 0 0 0,17-3 0 0 0,-8 0 0 0 0,0 1 0 0 0,23 2 0 0 0,20-2 0 0 0,118-10 0 0 0,-168 12 0 0 0,0 2 0 0 0,10 1 0 0 0,20 0 0 0 0,249 3 0 0 0,-213-10 0 0 0,-62 2 16 0 0,0 2 0 0 0,0 0 0 0 0,0 2 0 0 0,18 3-16 0 0,-7 0-20 0 0,0-1-1 0 0,1-2 1 0 0,17-3 20 0 0,10 1-3 0 0,185 1 3 0 0,-213-5 0 0 0,-31 4 0 0 0,1 0 0 0 0,-1 0 0 0 0,1 0 0 0 0,0 1 0 0 0,2 0 0 0 0,20 2-2 0 0,0-2 0 0 0,22-3 2 0 0,18 0 58 0 0,30-2-93 0 0,-44 1 27 0 0,46 1 67 0 0,24-1-65 0 0,15 0 6 0 0,-113 2 0 0 0,0 1 0 0 0,-1 2 0 0 0,27 4 0 0 0,14-1 0 0 0,-27 1 0 0 0,-26-4 0 0 0,0 0 0 0 0,15 5 0 0 0,-28-5 0 0 0,27-2 0 0 0,-11 1 11 0 0,-17 0 1 0 0,1-1-1 0 0,-1 0 1 0 0,1 0 0 0 0,-1 0-1 0 0,0 0 1 0 0,1 0 0 0 0,-1 0-1 0 0,0 0 1 0 0,0-1-1 0 0,0 1 1 0 0,0-1-12 0 0,2-1 16 0 0,-1 0 0 0 0,0-1 0 0 0,0 0 0 0 0,0 1 0 0 0,0-1 0 0 0,-1 0 0 0 0,1 0 0 0 0,-1 0 0 0 0,0 0 0 0 0,0 0 0 0 0,0 0 0 0 0,-1 0 0 0 0,0 0 0 0 0,1 0 0 0 0,-2-3-16 0 0,4-21 5 0 0,-3 22-1 0 0,0 0 0 0 0,0 0 0 0 0,0 1 0 0 0,-1-1 0 0 0,1 0 0 0 0,-1 1 0 0 0,-1-1 0 0 0,0-4-4 0 0,0 3 22 0 0,0-1-1 0 0,0 1 0 0 0,1 0 1 0 0,0-5-22 0 0,1 2 88 0 0,-2 0 1 0 0,1 0-1 0 0,-2 0 1 0 0,1 1 0 0 0,-1-1-1 0 0,-2-3-88 0 0,-6-22-145 0 0,11 35 143 0 0,-36-125 102 0 0,31 112-174 0 0,1-1 0 0 0,1 1 0 0 0,0-1 0 0 0,1 0 0 0 0,0-14 74 0 0,-8-112 0 0 0,10-98 0 0 0,4 175-2 0 0,-2 43 31 0 0,-1 0 1 0 0,-1-1 0 0 0,-1-13-30 0 0,-1 3 109 0 0,1 1-1 0 0,2-9-108 0 0,0-7-282 0 0,4-79 260 0 0,-5 100 18 0 0,0 3 8 0 0,-1-20-4 0 0,0 36-17 0 0,0 0 0 0 0,0 0 0 0 0,0 0-1 0 0,-1 0 1 0 0,0 0 0 0 0,0 1 0 0 0,0-1 0 0 0,-4-5 17 0 0,-8-26-95 0 0,2 17 31 0 0,-5 1 36 0 0,6 5-8 0 0,9 10 36 0 0,1 3 0 0 0,1 0 0 0 0,0 0 0 0 0,-1 0 0 0 0,0 0 0 0 0,1 0 0 0 0,-1 0 0 0 0,0 0 0 0 0,1 0 0 0 0,-1 0 0 0 0,0 1 0 0 0,0-1 0 0 0,0 0 0 0 0,0 0 0 0 0,0 1 0 0 0,0-1 0 0 0,-8-4 0 0 0,-10-1 1 0 0,17 5-5 0 0,0 0 0 0 0,0 1 0 0 0,0-1 0 0 0,0 1 0 0 0,0 0 0 0 0,0-1 0 0 0,0 1 0 0 0,0 0 0 0 0,0 0 0 0 0,0 0 1 0 0,0 0-1 0 0,0 0 0 0 0,0 1 0 0 0,0-1 0 0 0,0 1 0 0 0,0-1 0 0 0,0 1 0 0 0,0 0 0 0 0,-1 0 4 0 0,-12 4-43 0 0,7-2 41 0 0,1 0 0 0 0,-1 0 1 0 0,0-1-1 0 0,0-1 0 0 0,0 1 0 0 0,-6-1 2 0 0,-5 0 0 0 0,14 0 0 0 0,0-1 0 0 0,0 0 0 0 0,0 0 0 0 0,0 0 0 0 0,-3-1 0 0 0,-8-1 0 0 0,0 1 0 0 0,0 1 0 0 0,-4 1 0 0 0,-11 0 0 0 0,-10 4 0 0 0,8 0 0 0 0,-61 8 0 0 0,69-9 0 0 0,13-1 0 0 0,0-2 0 0 0,0 1 0 0 0,-5-1 0 0 0,-20-1 0 0 0,1 2 0 0 0,-1 2 0 0 0,1 1 0 0 0,-6 3 0 0 0,27-6 0 0 0,0 0 0 0 0,0-1 0 0 0,-1-1 0 0 0,-31 3 0 0 0,-120 17 64 0 0,47-7-74 0 0,80-10 39 0 0,0-2 1 0 0,0-2 0 0 0,0-1-1 0 0,-16-5-29 0 0,-7 1-20 0 0,43 6 20 0 0,0 0 0 0 0,0 1 0 0 0,-7 2 0 0 0,-38 2 0 0 0,16-4 11 0 0,-6 4-11 0 0,19-1 27 0 0,-1-2-1 0 0,-32-3-26 0 0,32 0 0 0 0,-1 2 0 0 0,-30 4 0 0 0,38-2 0 0 0,16-3 12 0 0,0 0-1 0 0,0-1 1 0 0,-12-2-12 0 0,12 1 16 0 0,0 1 0 0 0,0 0 0 0 0,-12 1-16 0 0,-58 9 53 0 0,20-3-44 0 0,39-3 9 0 0,-1-1 1 0 0,0-1-1 0 0,-18-2-18 0 0,-79-6 64 0 0,-20 6-64 0 0,65-1 66 0 0,-70 3-68 0 0,120 0 2 0 0,0-2 0 0 0,-5-2 0 0 0,11 1 3 0 0,0 1-1 0 0,1 1 1 0 0,-1 1 0 0 0,-5 1-3 0 0,4 0 31 0 0,0-1 0 0 0,0-1 0 0 0,0-1 0 0 0,-17-4-31 0 0,3 2 132 0 0,-13 0-132 0 0,-2 2 14 0 0,27-1-11 0 0,-1 2 1 0 0,0 1-1 0 0,-4 2-3 0 0,6-2 25 0 0,0 0-1 0 0,-1-1 1 0 0,1-1 0 0 0,-13-3-25 0 0,-26-2 37 0 0,10 1 39 0 0,-8-3-76 0 0,18 2 58 0 0,1 1 0 0 0,-19 2-58 0 0,-53-3 98 0 0,-3 0-79 0 0,56 3-19 0 0,-22-4 0 0 0,23 1 0 0 0,-24 2 0 0 0,26 1 58 0 0,-21-4-58 0 0,12 1 6 0 0,-72 1-6 0 0,109 4 0 0 0,-1 1 0 0 0,1 2 0 0 0,-1 0 0 0 0,17 0 0 0 0,4-2 0 0 0,-11 3 0 0 0,-1-2 0 0 0,1 0 0 0 0,-1-2 0 0 0,1 0 0 0 0,-13-3 0 0 0,15 1 0 0 0,0 1 0 0 0,-1 1 0 0 0,-3 1 0 0 0,3 0 0 0 0,0-1 0 0 0,1-1 0 0 0,-5-1 0 0 0,1-3 0 0 0,16 4 0 0 0,0 0 0 0 0,-1 0 0 0 0,1 1 0 0 0,-1 0 0 0 0,1 0 0 0 0,0 1 0 0 0,-1 0 0 0 0,0 1 0 0 0,-17 5 0 0 0,18-4 0 0 0,1-1 0 0 0,-1 1 0 0 0,1-1 0 0 0,-1-1 0 0 0,1 1 0 0 0,-1-1 0 0 0,-6 0 0 0 0,-51-5-8 0 0,-34 4 8 0 0,92 1-2 0 0,2 0-5 0 0,0 1 0 0 0,1 0 0 0 0,-1 0 0 0 0,0 0 0 0 0,0 1 0 0 0,1-1 0 0 0,-1 1 0 0 0,-2 1 7 0 0,-20 8 2 0 0,22-12-2 0 0,0 1 3 0 0,-9 5-59 0 0,7-2 33 0 0,3-1-25 0 0,-5 2 24 0 0,7-3 20 0 0,-1 0 0 0 0,1 0 0 0 0,-1 0-1 0 0,1 0 1 0 0,-1 0 0 0 0,1 0-1 0 0,0 0 1 0 0,0 0 0 0 0,0 0-1 0 0,-1 1 1 0 0,1-1 0 0 0,0 0 0 0 0,1 1-1 0 0,-1-1 5 0 0,-2 4-10 0 0,1-4 3 0 0,0 1 0 0 0,1 1 1 0 0,0-1-1 0 0,-1 0 0 0 0,1 0 0 0 0,0 0 1 0 0,0 1-1 0 0,0-1 0 0 0,0 1 1 0 0,1-1-1 0 0,-1 1 0 0 0,1-1 1 0 0,-1 1-1 0 0,1-1 0 0 0,0 1 7 0 0,-1 6-17 0 0,-3 7-4 0 0,2 1 0 0 0,0 0-1 0 0,1 10 22 0 0,1-19 0 0 0,-1 0 0 0 0,0 0 0 0 0,-1-1 0 0 0,-1 5 0 0 0,1-5 0 0 0,1 1 0 0 0,-1 0 0 0 0,1 0 0 0 0,0 4 0 0 0,0 5 0 0 0,-1-1 0 0 0,0 1 0 0 0,-2 3 0 0 0,-1 6-10 0 0,-4 20-44 0 0,7-30 54 0 0,-1-1 0 0 0,-3 11 0 0 0,-5 26 0 0 0,3-14 0 0 0,5-30 0 0 0,1 0 0 0 0,0 0 0 0 0,1 1 0 0 0,0-1 0 0 0,0 2 0 0 0,-8 103 0 0 0,0-24 0 0 0,8-70 0 0 0,-1-1 0 0 0,-1 0 0 0 0,-3 12 0 0 0,-4 28 0 0 0,-9 132 0 0 0,17-155 0 0 0,1 10 0 0 0,1-12 0 0 0,-3 16 0 0 0,1-15 0 0 0,2 0 0 0 0,1 8 0 0 0,1 14 0 0 0,-3-21 0 0 0,1 31 0 0 0,1-58 0 0 0,0 0 0 0 0,0-1 0 0 0,1 1 0 0 0,0-1 0 0 0,0 1 0 0 0,0-1 0 0 0,2 2 0 0 0,5 13 0 0 0,-8-16 0 0 0,3 1 0 0 0,3 0 0 0 0,-4-4 23 0 0,1 0-1 0 0,-1 1 1 0 0,1-2 0 0 0,0 1 0 0 0,0 0-1 0 0,3 1-22 0 0,-3-3 13 0 0,0 0 1 0 0,1-1-1 0 0,-1 0 0 0 0,0 0 0 0 0,0 0 0 0 0,0 0 0 0 0,0-1 0 0 0,0 1 0 0 0,0-1 0 0 0,0 0 0 0 0,0 0 0 0 0,0-1 0 0 0,2 0-13 0 0,9-5 16 0 0,0-1 1 0 0,11-8-17 0 0,15-7-3 0 0,-7 8 35 0 0,1 2 0 0 0,17-4-32 0 0,-15 1 0 0 0,-9 3 11 0 0,59-19 48 0 0,-30 10-177 0 0,40-8 118 0 0,-47 15-96 0 0,-28 8 16 0 0,0 0 0 0 0,17-1 80 0 0,46-10-17 0 0,-44 9 18 0 0,11-1-1 0 0,30-2 23 0 0,0-1 42 0 0,14 3-65 0 0,56 5-80 0 0,-16 0 80 0 0,-75 6-72 0 0,51 7 72 0 0,39 12 144 0 0,-136-18-105 0 0,1-1-1 0 0,9 0-38 0 0,-11-1-1 0 0,0 0-1 0 0,0 2 0 0 0,6 0 2 0 0,8 3-194 0 0,21-1 194 0 0,20 4 30 0 0,59 4 102 0 0,-56-4-131 0 0,22-2-1 0 0,5 0-13 0 0,17-1-79 0 0,23-6 92 0 0,-43 0 104 0 0,63 6-104 0 0,-120-3-27 0 0,0 1 1 0 0,20 6 26 0 0,28 2-163 0 0,114 0 179 0 0,-143-8 99 0 0,35-4-115 0 0,-21 0-131 0 0,362 1 131 0 0,-276-8 0 0 0,-85 9 56 0 0,61-1-101 0 0,-21-5 34 0 0,-24 0 11 0 0,-20 1 64 0 0,10-4-64 0 0,-23 2 32 0 0,48 2-32 0 0,-4 1 22 0 0,-32 1-81 0 0,-32 2 64 0 0,25-5-5 0 0,-33 3 0 0 0,0 1 0 0 0,14 2 0 0 0,-12 0 0 0 0,28-3 0 0 0,-35 1 0 0 0,9-2 0 0 0,-22 2 0 0 0,0 0 0 0 0,-1 0 0 0 0,1 1 0 0 0,4 1 0 0 0,12 0 0 0 0,15 2 0 0 0,-30-1 0 0 0,0-1 0 0 0,0-1 0 0 0,1 0 0 0 0,5-1 0 0 0,5-2 0 0 0,0 2 0 0 0,8 0 0 0 0,5-7 0 0 0,-33 8 8 0 0,0 0-1 0 0,0 0 0 0 0,0-1 0 0 0,1 1 0 0 0,-1-1 0 0 0,0 1 1 0 0,0-1-1 0 0,0 0 0 0 0,2-1-7 0 0,6-1-1 0 0,-8 3 1 0 0,0 0 0 0 0,0 0 0 0 0,1-1 0 0 0,-1 1 0 0 0,0-1 0 0 0,0 0 0 0 0,0 1 0 0 0,1-1 0 0 0,-1 0 0 0 0,0 0 0 0 0,0-1 0 0 0,0 1 0 0 0,0 0 0 0 0,1-1 0 0 0,-2 0 0 0 0,25-8 0 0 0,-18 9 0 0 0,-4-1 15 0 0,-3 2 54 0 0,-1 0-1 0 0,0 0-4 0 0,0 0-32 0 0,0 0-122 0 0,0 0-10 0 0,2 0 25 0 0,5 0 60 0 0,-3 0 5 0 0,5-4 21 0 0,-8 3-3945 0 0,-1 1 2564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3:25.112"/>
    </inkml:context>
    <inkml:brush xml:id="br0">
      <inkml:brushProperty name="width" value="0.1" units="cm"/>
      <inkml:brushProperty name="height" value="0.1" units="cm"/>
      <inkml:brushProperty name="color" value="#E71224"/>
    </inkml:brush>
  </inkml:definitions>
  <inkml:trace contextRef="#ctx0" brushRef="#br0">2937 161 13464 0 0,'0'0'492'0'0,"0"0"-312"0"0,-3 1-119 0 0,-8 3-106 0 0,-1-1 0 0 0,1 0 1 0 0,-1-1-1 0 0,0 0 0 0 0,-1-1 45 0 0,5-1-23 0 0,-1 0 1 0 0,1 0-1 0 0,-1-1 0 0 0,-8-2 23 0 0,-137-34-11 0 0,64 14 12 0 0,-8 2-1 0 0,-336-30-332 0 0,349 43 316 0 0,-57-2 18 0 0,0 7 0 0 0,-1 7 0 0 0,-33 8-2 0 0,62 3 183 0 0,1 5 0 0 0,-65 21-183 0 0,37 1-22 0 0,-62 30 22 0 0,126-43-81 0 0,20-7-10 0 0,1 2 0 0 0,1 3-1 0 0,-7 7 92 0 0,31-15 0 0 0,0 1 0 0 0,1 2 1 0 0,1 1-1 0 0,1 2 0 0 0,-20 22 0 0 0,37-33-6 0 0,0-1 0 0 0,2 2 0 0 0,0-1 0 0 0,0 1 0 0 0,1 1 1 0 0,1-1-1 0 0,1 1 0 0 0,0 0 0 0 0,1 1 0 0 0,1 0 1 0 0,-2 10 5 0 0,4-14 3 0 0,1 1 1 0 0,0 0-1 0 0,1 0 1 0 0,1 0-1 0 0,0-1 1 0 0,0 1-1 0 0,2 0 1 0 0,0-1-1 0 0,0 1 1 0 0,2 0-4 0 0,1 4 14 0 0,2 1 0 0 0,0-2 0 0 0,1 1 0 0 0,1-2 0 0 0,1 1 0 0 0,10 12-14 0 0,3 0 28 0 0,2-1 0 0 0,2-2-1 0 0,0 0 1 0 0,1-2 0 0 0,2-1-1 0 0,0-2 1 0 0,5 2-28 0 0,36 16 150 0 0,1-3-1 0 0,2-3 1 0 0,1-3 0 0 0,34 6-150 0 0,-1-5 23 0 0,1-4 0 0 0,2-6-1 0 0,0-4 1 0 0,36-2-23 0 0,38-6 214 0 0,0-9 1 0 0,46-10-215 0 0,-98-1 430 0 0,-1-7 0 0 0,-1-5 0 0 0,0-5-1 0 0,34-18-429 0 0,-122 33 147 0 0,0-3-1 0 0,-2-2 1 0 0,0-1-1 0 0,12-9-146 0 0,-37 18 82 0 0,0-1-1 0 0,-1 0 0 0 0,0-1 1 0 0,-1-1-1 0 0,0 0 0 0 0,-1-1 0 0 0,-1-1 1 0 0,0 0-1 0 0,-1 0 0 0 0,0-2 0 0 0,2-6-81 0 0,-8 11 77 0 0,-1 0 0 0 0,0 0 0 0 0,0-1 0 0 0,-2 0 0 0 0,1 0-1 0 0,-2 0 1 0 0,0 0 0 0 0,0 0 0 0 0,-1-1 0 0 0,-1 1 0 0 0,0-1-1 0 0,-1 1 1 0 0,-1 0 0 0 0,0-1 0 0 0,0 1 0 0 0,-4-10-77 0 0,-3 2 75 0 0,-1 0 1 0 0,-1 0-1 0 0,-1 1 1 0 0,-1 1-1 0 0,0 0 1 0 0,-1 0-1 0 0,-1 2 1 0 0,-7-6-76 0 0,-17-16 93 0 0,-2 3 0 0 0,-45-32-93 0 0,21 23 10 0 0,-2 3 0 0 0,-26-9-10 0 0,-145-66-117 0 0,234 116 113 0 0,-145-67-364 0 0,-119-33 368 0 0,164 68-394 0 0,0 6 0 0 0,-2 3-1 0 0,-19 3 395 0 0,87 17-438 0 0,0 1 0 0 0,0 2 0 0 0,0 1 0 0 0,-20 4 438 0 0,-46 11-1495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3:31.098"/>
    </inkml:context>
    <inkml:brush xml:id="br0">
      <inkml:brushProperty name="width" value="0.1" units="cm"/>
      <inkml:brushProperty name="height" value="0.1" units="cm"/>
      <inkml:brushProperty name="color" value="#E71224"/>
    </inkml:brush>
  </inkml:definitions>
  <inkml:trace contextRef="#ctx0" brushRef="#br0">2450 106 15704 0 0,'1'-4'336'0'0,"2"-9"8"0"0,-2 10-241 0 0,-1 3-178 0 0,-1-1 53 0 0,-1 0 0 0 0,1 0 0 0 0,-1 0 0 0 0,1 1 0 0 0,0-1 0 0 0,-1-1 0 0 0,1 1 0 0 0,0 0 0 0 0,-1-1 22 0 0,-3-3-46 0 0,-34-16-216 0 0,32 18 116 0 0,0 0 1 0 0,-1 0-1 0 0,1 1 0 0 0,-1 0 0 0 0,1 0 0 0 0,-1 1 1 0 0,1 0-1 0 0,-1 0 0 0 0,0 0 146 0 0,-32-4-294 0 0,0-2 234 0 0,0 2 1 0 0,-21 0 59 0 0,16 2 3 0 0,-14-1 4 0 0,0 4 1 0 0,-30 4-8 0 0,-116 17 63 0 0,110-10-24 0 0,-19 5-10 0 0,1 4 0 0 0,-8 8-29 0 0,-219 67 17 0 0,226-59 0 0 0,1 4 0 0 0,3 4 1 0 0,-6 10-18 0 0,59-27-45 0 0,-50 27-50 0 0,93-46 82 0 0,-13 7-20 0 0,1 1 0 0 0,1 0 0 0 0,-10 11 33 0 0,-4 4 2 0 0,17-14-8 0 0,1 1 0 0 0,1 0 0 0 0,-1 3 6 0 0,18-16-12 0 0,-1 0 0 0 0,0 0 0 0 0,1 0 0 0 0,0 0 0 0 0,0 1 0 0 0,1 0 1 0 0,0 0-1 0 0,0-1 0 0 0,0 1 0 0 0,0 0 0 0 0,1 0 0 0 0,0 1 1 0 0,0-1-1 0 0,1 0 0 0 0,0 0 0 0 0,0 0 0 0 0,0 1 0 0 0,1-1 0 0 0,0 0 1 0 0,0 0-1 0 0,2 4 12 0 0,-1-1-11 0 0,1 1 0 0 0,1-1 0 0 0,0 0 0 0 0,0 1 0 0 0,1-2 0 0 0,0 1 0 0 0,0-1 0 0 0,1 0 0 0 0,0 0 0 0 0,1 0 0 0 0,0-1 0 0 0,0 0 0 0 0,2 1 11 0 0,26 18 50 0 0,0-1 1 0 0,1-2-1 0 0,2-2 1 0 0,0-2 0 0 0,1-1-1 0 0,1-2 1 0 0,31 8-51 0 0,30 4 111 0 0,1-4 0 0 0,64 4-111 0 0,30-3 188 0 0,91-5-188 0 0,196-16 4 0 0,-305-11 204 0 0,-1-7 0 0 0,0-8 1 0 0,-1-7-1 0 0,114-38-208 0 0,-270 62 52 0 0,106-30 537 0 0,6-9-589 0 0,-102 33 37 0 0,33-12 103 0 0,-1-3 0 0 0,31-19-140 0 0,-75 36 66 0 0,-1-2 0 0 0,-1 0 0 0 0,0 0 0 0 0,0-2 0 0 0,-1 0 0 0 0,-1-1-1 0 0,0 0 1 0 0,-1-1 0 0 0,0-1 0 0 0,7-13-66 0 0,-15 22 43 0 0,-2 0 1 0 0,1 0-1 0 0,-1-1 0 0 0,0 0 1 0 0,0 1-1 0 0,-1-1 0 0 0,0 0 0 0 0,0 0 1 0 0,-1 0-1 0 0,0-1 0 0 0,0 1 0 0 0,-1 0 1 0 0,0 0-1 0 0,-1-1 0 0 0,-1-5-43 0 0,0 3 13 0 0,-1 1-1 0 0,0 0 0 0 0,0 1 1 0 0,-1-1-1 0 0,-1 0 0 0 0,1 1 1 0 0,-2 0-1 0 0,1 0 0 0 0,-1 1 1 0 0,0-1-1 0 0,-1 1 0 0 0,-3-2-12 0 0,-11-11 0 0 0,0 2 0 0 0,-2 0 0 0 0,0 2-1 0 0,-1 0 1 0 0,-1 2 0 0 0,-19-9 0 0 0,-21-7 9 0 0,-1 3 1 0 0,-14-1-10 0 0,-14 0-48 0 0,-2 4-1 0 0,0 4 1 0 0,-2 4 0 0 0,0 5-1 0 0,-4 4 49 0 0,-85-2-362 0 0,-2 9 0 0 0,1 8 0 0 0,1 8 1 0 0,-49 15 361 0 0,97-6-416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01:13:40.227"/>
    </inkml:context>
    <inkml:brush xml:id="br0">
      <inkml:brushProperty name="width" value="0.1" units="cm"/>
      <inkml:brushProperty name="height" value="0.1" units="cm"/>
      <inkml:brushProperty name="color" value="#E71224"/>
    </inkml:brush>
  </inkml:definitions>
  <inkml:trace contextRef="#ctx0" brushRef="#br0">2713 159 15344 0 0,'-2'-1'348'0'0,"-17"-5"284"0"0,-93-28 155 0 0,48 23-553 0 0,28 6-228 0 0,-297-38-723 0 0,213 36 781 0 0,-112 9-64 0 0,161 3 48 0 0,-1 3 0 0 0,-15 6-48 0 0,-138 36 21 0 0,-1 15-34 0 0,-55 32 13 0 0,78-16-151 0 0,-2 11 151 0 0,87-30-61 0 0,75-38 51 0 0,17-9-29 0 0,2 0 1 0 0,-1 2 0 0 0,2 0 0 0 0,0 2-1 0 0,-12 13 39 0 0,23-20-54 0 0,1 1 0 0 0,0 0 0 0 0,1 0 0 0 0,1 1 0 0 0,0 1 0 0 0,0-1 0 0 0,2 1 0 0 0,0 1 0 0 0,1 0 0 0 0,-3 7 54 0 0,7-15-33 0 0,1 0 0 0 0,-1 0 0 0 0,1 0 0 0 0,0 0 0 0 0,1 0 0 0 0,0 1 0 0 0,0-1 0 0 0,1 0 0 0 0,0 0 0 0 0,0 0 0 0 0,1 0 0 0 0,2 5 33 0 0,0-2-22 0 0,0-1 0 0 0,1 1 0 0 0,0-2 0 0 0,0 1 0 0 0,2 0 1 0 0,-1-1-1 0 0,1 0 0 0 0,5 5 22 0 0,8 5 45 0 0,0 0 0 0 0,1-2 0 0 0,1 0 0 0 0,1-2 0 0 0,0 0 0 0 0,1-2 0 0 0,4 2-45 0 0,42 18 161 0 0,2-4 1 0 0,52 15-162 0 0,151 33 141 0 0,-192-58 22 0 0,0-4 0 0 0,0-3 0 0 0,43-2-163 0 0,1-6 1062 0 0,125-12-1062 0 0,-157-4 612 0 0,-1-3 0 0 0,72-23-612 0 0,6-10 904 0 0,15-14-904 0 0,-79 23 426 0 0,98-51-426 0 0,-151 62-6 0 0,0-3-1 0 0,-3-2 1 0 0,-1-3-1 0 0,20-18 7 0 0,-63 47 1 0 0,0-1-1 0 0,0 0 0 0 0,-1 0 0 0 0,0 0 0 0 0,0-1 1 0 0,-1 0-1 0 0,-1 0 0 0 0,1-1 0 0 0,-1 0 0 0 0,-1 0 0 0 0,0 0 1 0 0,0 0-1 0 0,-1 0 0 0 0,0-1 0 0 0,-1 0 0 0 0,-1 2 16 0 0,0 1 0 0 0,0-1 0 0 0,-1 0 0 0 0,0 0-1 0 0,-1 0 1 0 0,0 0 0 0 0,0 1 0 0 0,-1-1 0 0 0,0 0 0 0 0,0 1-1 0 0,-1 0 1 0 0,0-1 0 0 0,-1 1 0 0 0,0 0 0 0 0,0 0 0 0 0,-1 1 0 0 0,0 0-1 0 0,-4-6-15 0 0,-13-11 42 0 0,0 1 0 0 0,-1 1 0 0 0,-1 1 0 0 0,-1 1-1 0 0,-1 1 1 0 0,-1 1 0 0 0,-18-8-42 0 0,-31-13-138 0 0,-2 3-1 0 0,-24-5 139 0 0,-79-24-715 0 0,-66-9 715 0 0,-191-36-667 0 0,428 108 645 0 0,-107-27-287 0 0,-1-2-10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2T03:46:20.108"/>
    </inkml:context>
    <inkml:brush xml:id="br0">
      <inkml:brushProperty name="width" value="0.2" units="cm"/>
      <inkml:brushProperty name="height" value="0.2" units="cm"/>
      <inkml:brushProperty name="color" value="#E71224"/>
    </inkml:brush>
  </inkml:definitions>
  <inkml:trace contextRef="#ctx0" brushRef="#br0">3632 407 8480 0 0,'0'0'717'0'0,"-3"-6"-66"0"0,1-4-464 0 0,1 0 0 0 0,0 0 0 0 0,1 0 0 0 0,2-14 1 0 0,-1-5-219 0 0,-1 24-28 0 0,1 0-1 0 0,-1 0 1 0 0,-1 0 0 0 0,1 0-1 0 0,-1 0 1 0 0,0 0-1 0 0,0 0 1 0 0,0 0 0 0 0,0 1-1 0 0,-1-1 1 0 0,0 0 0 0 0,0 1-1 0 0,-1 0 1 0 0,1-1-1 0 0,-1 1 1 0 0,-5-7 0 0 0,-1-2-70 0 0,8 12 116 0 0,0-1-1 0 0,0 0 1 0 0,0 0-1 0 0,0 1 1 0 0,-1-1-1 0 0,1 1 1 0 0,0-1-1 0 0,-1 1 1 0 0,1-1-1 0 0,-1 1 1 0 0,0 0-1 0 0,-3-2 1 0 0,0 1-23 0 0,-5-3 14 0 0,0 0 1 0 0,0 1-1 0 0,-1 0 1 0 0,0 1-1 0 0,1 0 1 0 0,-17-2-1 0 0,-56-9-86 0 0,30 5 45 0 0,-38-10 131 0 0,-16 7 59 0 0,61 8-88 0 0,-13-1-3 0 0,-34-2-11 0 0,66 3-12 0 0,1 2 0 0 0,-44 2 0 0 0,-190 33-13 0 0,239-31 0 0 0,-24 1 0 0 0,-15 2 0 0 0,-170 35 0 0 0,138-22 0 0 0,-10 1 0 0 0,-212 32 0 0 0,152-27 0 0 0,64-7 0 0 0,-132 29 0 0 0,177-31-7 0 0,-93 29-70 0 0,42-5-66 0 0,28-12-40 0 0,-124 64-1 0 0,153-66 52 0 0,-37 23-113 0 0,-35 26-48 0 0,100-60 253 0 0,-29 19-67 0 0,1 1 0 0 0,-52 51 1 0 0,80-63-2 0 0,0 2 0 0 0,2 0 1 0 0,0 0-1 0 0,-20 44 0 0 0,24-43-97 0 0,-16 45 0 0 0,25-60 154 0 0,1 1 1 0 0,1 0 0 0 0,0 0-1 0 0,0 0 1 0 0,1 0 0 0 0,1 0-1 0 0,0 15 1 0 0,1-21 32 0 0,9 84-85 0 0,-7-76 108 0 0,0 0 0 0 0,0 0 0 0 0,1 0 0 0 0,11 21 0 0 0,51 79 139 0 0,-53-93-110 0 0,1 0 0 0 0,0 0 0 0 0,2-1 0 0 0,19 19 0 0 0,77 60 490 0 0,-93-84-469 0 0,1 0-1 0 0,0-1 1 0 0,1-1-1 0 0,1-1 1 0 0,-1-1-1 0 0,2-1 1 0 0,23 7-1 0 0,170 32 154 0 0,-177-41-154 0 0,310 37-50 0 0,2-21 93 0 0,-348-23-88 0 0,252 10 233 0 0,4 1-142 0 0,-173-11-70 0 0,87-13 0 0 0,-84-2-30 0 0,118-36 0 0 0,-183 44 0 0 0,52-15 16 0 0,-1-3 0 0 0,-2-3 0 0 0,126-68 0 0 0,92-93 25 0 0,-269 173-82 0 0,131-103-218 0 0,-129 98 206 0 0,0-2-1 0 0,-1-1 1 0 0,35-49 0 0 0,-35 40 93 0 0,-1-2 1 0 0,20-44 0 0 0,-35 65 47 0 0,-2-1 1 0 0,0 1 0 0 0,0-1 0 0 0,-2 0 0 0 0,0 0 0 0 0,0 0 0 0 0,-1-1 0 0 0,-1 1 0 0 0,-1-16-1 0 0,-2 9 82 0 0,0 0-1 0 0,-2 0 1 0 0,0 1-1 0 0,-1-1 1 0 0,-2 1-1 0 0,0 1 1 0 0,-1-1-1 0 0,-13-24 1 0 0,-21-20 239 0 0,-54-65 0 0 0,31 44-211 0 0,-102-133-352 0 0,133 176-1027 0 0,-65-64-1 0 0,82 90 151 0 0,-42-41-2405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2T03:46:35.464"/>
    </inkml:context>
    <inkml:brush xml:id="br0">
      <inkml:brushProperty name="width" value="0.2" units="cm"/>
      <inkml:brushProperty name="height" value="0.2" units="cm"/>
      <inkml:brushProperty name="color" value="#E71224"/>
    </inkml:brush>
  </inkml:definitions>
  <inkml:trace contextRef="#ctx0" brushRef="#br0">2432 176 10680 0 0,'0'0'810'0'0,"-1"0"-548"0"0,-2 0-219 0 0,0 0 0 0 0,0 0 1 0 0,0-1-1 0 0,0 1 1 0 0,0-1-1 0 0,1 1 1 0 0,-1-1-1 0 0,0 0 0 0 0,1 0 1 0 0,-1 0-1 0 0,0-1 1 0 0,1 1-1 0 0,0-1 0 0 0,-1 1 1 0 0,1-1-1 0 0,0 0 1 0 0,0 0-1 0 0,0 0 0 0 0,-4-4 1 0 0,-3-3 30 0 0,-17-12 61 0 0,-44-29 0 0 0,60 43-131 0 0,-2 0-4 0 0,1 0 0 0 0,-2 1 0 0 0,1 1 0 0 0,0 0 0 0 0,-1 0 0 0 0,0 1 0 0 0,-23-3 0 0 0,15 4 0 0 0,-1 1 0 0 0,1 1 0 0 0,0 1 0 0 0,-25 3 0 0 0,-39 0 0 0 0,22-2 0 0 0,-224 5 0 0 0,134-15-2 0 0,-3 0 20 0 0,92 6 123 0 0,37 1-10 0 0,-42 2-1 0 0,32 3 67 0 0,-64 5 19 0 0,-119 25 1 0 0,137-8-153 0 0,72-21-64 0 0,-28 12-97 0 0,-37 20 1 0 0,36-16 33 0 0,-29 18-82 0 0,24-13 16 0 0,-38 27 177 0 0,73-45-1 0 0,0 0 0 0 0,-11 12 0 0 0,-14 10-466 0 0,-4 6 44 0 0,30-27 278 0 0,-1 0 1 0 0,1 1-1 0 0,-8 11 1 0 0,1-2-55 0 0,10-10 114 0 0,0 0-1 0 0,0 1 1 0 0,1-1 0 0 0,0 1 0 0 0,-5 15 0 0 0,-8 14-158 0 0,-31 59-397 0 0,46-90 571 0 0,0 0-1 0 0,0 0 1 0 0,1 0-1 0 0,0 1 0 0 0,0-1 1 0 0,1 1-1 0 0,-1-1 1 0 0,2 1-1 0 0,-1 15 1 0 0,2-6 7 0 0,1 0 1 0 0,0 0 0 0 0,7 25 0 0 0,-4-13 62 0 0,-5-21 6 0 0,2 0 0 0 0,3 15 0 0 0,13 39 328 0 0,-13-41-359 0 0,1 0 0 0 0,1 0 0 0 0,10 20 1 0 0,4 1-25 0 0,-10-19 0 0 0,28 45 0 0 0,-16-34 0 0 0,-14-20 0 0 0,0-1 0 0 0,0 0 0 0 0,1-1 0 0 0,15 15 0 0 0,-7-11 0 0 0,-2-1 0 0 0,0-1 0 0 0,1 0 0 0 0,0-1 0 0 0,26 13 0 0 0,-5-4 0 0 0,21 10 0 0 0,24 7 0 0 0,148 57 0 0 0,-77-31 0 0 0,-50-15 0 0 0,-2-8 19 0 0,-45-17 86 0 0,0-2-1 0 0,77 19 1 0 0,-82-32-86 0 0,1-2-1 0 0,-1-2 1 0 0,66-1 0 0 0,-99-5-17 0 0,24 1-53 0 0,0-2 1 0 0,84-14-1 0 0,-37-6-160 0 0,167-62 0 0 0,-72-1-881 0 0,-33 7 644 0 0,-49 33 477 0 0,-45 23-20 0 0,166-68-7 0 0,-200 78 15 0 0,-14 7 3 0 0,0-1 0 0 0,0 0 1 0 0,-1 0-1 0 0,0-1 1 0 0,0 0-1 0 0,9-8 1 0 0,-12 8 85 0 0,1 0 0 0 0,10-14 0 0 0,-15 17-47 0 0,0 1 0 0 0,-1-1 1 0 0,1 0-1 0 0,-1 0 0 0 0,0 1 1 0 0,0-1-1 0 0,0 0 0 0 0,0 0 1 0 0,0 0-1 0 0,-1 0 0 0 0,1 0 1 0 0,-1-5-1 0 0,1-7 408 0 0,5-26 0 0 0,-1 4-162 0 0,32-246-60 0 0,-32 199-170 0 0,-5 75-93 0 0,-1 1 1 0 0,0-1-1 0 0,0 1 1 0 0,-1-1-1 0 0,0 1 1 0 0,0 0-1 0 0,-1-1 1 0 0,-7-13-1 0 0,4 11 10 0 0,-1 0 0 0 0,0 0 0 0 0,0 1-1 0 0,-1 0 1 0 0,-13-12 0 0 0,-8-3 157 0 0,-1 1-1 0 0,-1 2 1 0 0,-33-20 0 0 0,38 26 87 0 0,-8-4-48 0 0,15 9-152 0 0,-18-13 1 0 0,-15-15-32 0 0,-77-44 1 0 0,-14 0-409 0 0,-105-33-1068 0 0,177 91 961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2T03:46:44.915"/>
    </inkml:context>
    <inkml:brush xml:id="br0">
      <inkml:brushProperty name="width" value="0.2" units="cm"/>
      <inkml:brushProperty name="height" value="0.2" units="cm"/>
      <inkml:brushProperty name="color" value="#E71224"/>
    </inkml:brush>
  </inkml:definitions>
  <inkml:trace contextRef="#ctx0" brushRef="#br0">3076 225 13400 0 0,'0'0'577'0'0,"1"-1"-452"0"0,15-18 330 0 0,-14 17-454 0 0,1-1 1 0 0,-1 1-1 0 0,1-1 0 0 0,-1 0 1 0 0,0 0-1 0 0,0 0 0 0 0,0 0 1 0 0,-1 0-1 0 0,3-7 0 0 0,1-28-571 0 0,-15 29 516 0 0,8 6 75 0 0,-1 0-1 0 0,1 0 0 0 0,-1 1 0 0 0,1-1 1 0 0,-1 1-1 0 0,0 0 0 0 0,0 0 1 0 0,0 0-1 0 0,0 0 0 0 0,-1 0 0 0 0,1 1 1 0 0,0-1-1 0 0,-1 1 0 0 0,1 0 1 0 0,-1 0-1 0 0,1 0 0 0 0,-1 0 1 0 0,1 1-1 0 0,-1 0 0 0 0,0-1 0 0 0,-5 2 1 0 0,-16-3 58 0 0,-26-2-97 0 0,38 3 4 0 0,-1 0 0 0 0,1 0 0 0 0,-24-7 0 0 0,-95-22 52 0 0,30 7-106 0 0,75 17 68 0 0,1 1 0 0 0,0 2 0 0 0,-29-1 0 0 0,-78 5 0 0 0,42 1 0 0 0,63 0 0 0 0,1 1 0 0 0,0 1 0 0 0,-48 14 0 0 0,-1-1 0 0 0,-46 4 0 0 0,6 2 0 0 0,-10 3 0 0 0,64-11 45 0 0,0-2 0 0 0,-79 6 1 0 0,121-17-46 0 0,0 1 0 0 0,-23 7 0 0 0,25-6 0 0 0,0 0 0 0 0,0-1 0 0 0,-27 1 0 0 0,23-2 0 0 0,1 0 0 0 0,0 1 0 0 0,-22 7 0 0 0,2-1 0 0 0,-7 2 0 0 0,-49 20 0 0 0,27-8 0 0 0,39-12 0 0 0,-30 16 0 0 0,20-9 0 0 0,-10 5 5 0 0,-58 22-182 0 0,-11 7 111 0 0,76-30-3 0 0,-71 48 0 0 0,83-45-23 0 0,2 1 1 0 0,-33 37-1 0 0,-5 3-28 0 0,54-52 150 0 0,0 0 1 0 0,1 1-1 0 0,1 0 1 0 0,-18 30-1 0 0,25-38-29 0 0,0 0-1 0 0,1 0 1 0 0,1 1 0 0 0,-1 0-1 0 0,1 0 1 0 0,0 0 0 0 0,1 0 0 0 0,0 1-1 0 0,0-1 1 0 0,1 0 0 0 0,0 1-1 0 0,1-1 1 0 0,0 1 0 0 0,1 16 0 0 0,2-18-1 0 0,0 1 0 0 0,0-1 0 0 0,0 0 0 0 0,1 1 0 0 0,0-2 0 0 0,0 1 0 0 0,1 0 0 0 0,0-1 0 0 0,6 6 0 0 0,6 6 3 0 0,0-1 0 0 0,2 0 0 0 0,35 23 0 0 0,71 34 123 0 0,-39-34-167 0 0,-20-12-151 0 0,-27-9 142 0 0,66 22 0 0 0,41 9 54 0 0,69 21-29 0 0,-168-61-6 0 0,1-2 0 0 0,62 2 1 0 0,20 2-14 0 0,-26 5 129 0 0,81 10 118 0 0,-93-19-199 0 0,-23-1 18 0 0,87-3 0 0 0,-52-10-105 0 0,106-2 318 0 0,42-7-137 0 0,-113-11-148 0 0,-46 8 34 0 0,77-19 12 0 0,29-4 52 0 0,-114 28 115 0 0,99-28 0 0 0,136-72 147 0 0,-317 112-309 0 0,19-9 115 0 0,25-13-1 0 0,-41 19-42 0 0,0 1-1 0 0,-1-1 1 0 0,1 0 0 0 0,-1-1 0 0 0,0 0 0 0 0,0 1 0 0 0,0-1 0 0 0,7-11 0 0 0,1-5 160 0 0,-6 12-138 0 0,-1 0 0 0 0,0-1 0 0 0,-1 1 0 0 0,0-1 0 0 0,0 0 0 0 0,-1-1 1 0 0,-1 1-1 0 0,4-16 0 0 0,-5 15-5 0 0,-2 0 1 0 0,1 1 0 0 0,-1-1-1 0 0,0 0 1 0 0,-1 0 0 0 0,-1 0-1 0 0,-3-12 1 0 0,3 10-15 0 0,-1 0-1 0 0,-1 0 1 0 0,-1 0 0 0 0,1 0-1 0 0,-2 1 1 0 0,-9-16-1 0 0,15 27-71 0 0,-11-17 53 0 0,-1 0 0 0 0,0 0 0 0 0,-1 1-1 0 0,-23-22 1 0 0,12 17-13 0 0,-2 1 0 0 0,0 1 0 0 0,-52-28 0 0 0,24 22-82 0 0,-93-29-1 0 0,-63-4-335 0 0,197 55 345 0 0,-355-70-986 0 0,179 40 414 0 0,-69-15-528 0 0,126 20 523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30:03.489"/>
    </inkml:context>
    <inkml:brush xml:id="br0">
      <inkml:brushProperty name="width" value="0.1" units="cm"/>
      <inkml:brushProperty name="height" value="0.1" units="cm"/>
      <inkml:brushProperty name="color" value="#E71224"/>
    </inkml:brush>
  </inkml:definitions>
  <inkml:trace contextRef="#ctx0" brushRef="#br0">3131 307 7928 0 0,'0'0'290'0'0,"0"0"-147"0"0,0-4 704 0 0,-1-2-581 0 0,1 0 1 0 0,-1 0 0 0 0,-1 1-1 0 0,1-1 1 0 0,-1 1 0 0 0,0-1-1 0 0,0 1 1 0 0,-1 0-1 0 0,1-1 1 0 0,-1 1 0 0 0,0 1-1 0 0,-3-4-266 0 0,-2-6 489 0 0,6 12-324 0 0,0 0 1 0 0,0 0 0 0 0,0-1 0 0 0,0 1 0 0 0,0 1-1 0 0,-1-1 1 0 0,1 0 0 0 0,0 0 0 0 0,-1 1-1 0 0,0 0 1 0 0,1-1 0 0 0,-1 1-166 0 0,-32-10 449 0 0,1 5-99 0 0,6 0-171 0 0,-1 0 0 0 0,-8-4-179 0 0,9 3 171 0 0,22 6-125 0 0,-1-1-1 0 0,0 0 0 0 0,1 0 0 0 0,-1 0 1 0 0,-5-3-46 0 0,-20-10 213 0 0,0 1 0 0 0,-30-6-213 0 0,39 12-27 0 0,11 5 27 0 0,-1 0 0 0 0,1 1 0 0 0,0 0 0 0 0,-7 1 0 0 0,5 0 0 0 0,0-1 0 0 0,-1 0 0 0 0,-3-2 0 0 0,-5-2 100 0 0,0 2-1 0 0,0 1 0 0 0,0 0 0 0 0,-3 2-99 0 0,-95 1 512 0 0,50 1-333 0 0,-12-3 67 0 0,-8-4-246 0 0,25-4 67 0 0,39 6-58 0 0,-1 0 0 0 0,-20 1-9 0 0,6 1 105 0 0,-3-1-105 0 0,2-1 23 0 0,-4 2-23 0 0,-38 6 249 0 0,-27 6-249 0 0,-1 0-4 0 0,60-4 61 0 0,-16 5-57 0 0,21-3 125 0 0,-32 0-125 0 0,-54 5 76 0 0,75-7-78 0 0,35-4 39 0 0,-20-2-37 0 0,28-1 30 0 0,-1 1 1 0 0,1 1 0 0 0,-1 0-1 0 0,1 1 1 0 0,-3 2-31 0 0,-17 4 52 0 0,2 0 42 0 0,-9 4-94 0 0,20-3 0 0 0,1 2 0 0 0,1 0 0 0 0,0 1 0 0 0,0 1 0 0 0,-6 6 0 0 0,-26 16-16 0 0,3-2-121 0 0,34-23 188 0 0,1 1 0 0 0,0 1 0 0 0,1 0 0 0 0,-5 6-51 0 0,-29 24-3 0 0,-71 60 3 0 0,115-99-19 0 0,-12 9 172 0 0,1 0-1 0 0,0 1 1 0 0,1 1 0 0 0,0 0-1 0 0,-3 6-152 0 0,-19 29-53 0 0,27-30 46 0 0,7-13-7 0 0,0 0 1 0 0,0-1-1 0 0,-1 0 1 0 0,1 1-1 0 0,-2-1 14 0 0,-5 21-53 0 0,0-5 89 0 0,-13 34-107 0 0,20-48 46 0 0,0 0 0 0 0,1 0-1 0 0,0 0 1 0 0,1 0 0 0 0,0 0-1 0 0,0 0 1 0 0,0 0 0 0 0,1 1-1 0 0,0-1 1 0 0,1 4 25 0 0,3 23-75 0 0,-5-32 75 0 0,0-1 0 0 0,0 0 0 0 0,0 1 0 0 0,0-1 0 0 0,0 1 0 0 0,0-1 0 0 0,1 1 0 0 0,-1-1 0 0 0,0 0 0 0 0,1 1 0 0 0,-1-1 0 0 0,1 0 0 0 0,0 1 0 0 0,1 3 0 0 0,11 19-64 0 0,1-2 64 0 0,-11-17 2 0 0,-2-3-22 0 0,0 1 1 0 0,0-2-1 0 0,0 1 0 0 0,1 0 0 0 0,-1 0 1 0 0,1 0-1 0 0,0 0 0 0 0,-1-1 0 0 0,1 1 20 0 0,17 18-154 0 0,-9-14 286 0 0,-2 0-100 0 0,1 0 0 0 0,0-1-1 0 0,1 0 1 0 0,-1 0-1 0 0,9 2-31 0 0,0-2 0 0 0,0 0 0 0 0,3-1 0 0 0,-5-1 0 0 0,-9-1-72 0 0,1 0-1 0 0,-1 1 0 0 0,1 0 0 0 0,2 2 73 0 0,7 3-89 0 0,-11-4 234 0 0,-4-1-126 0 0,11 3 87 0 0,-1-2-92 0 0,1 2-14 0 0,-11-2 0 0 0,-2-2 0 0 0,2 0 0 0 0,-1-1 0 0 0,1 1 0 0 0,-1-1 0 0 0,1 1 0 0 0,0-1 0 0 0,-1 0 0 0 0,1 0 0 0 0,1 1 0 0 0,14 9 0 0 0,-12-9-21 0 0,1 0-1 0 0,0 0 0 0 0,-1 0 0 0 0,1 0 0 0 0,2-1 22 0 0,-1 1-105 0 0,-1-2 139 0 0,0 2-1 0 0,0-1 0 0 0,0 1 0 0 0,-1 0 1 0 0,1 0-1 0 0,2 2-33 0 0,4 1 8 0 0,1-1 1 0 0,10 3-9 0 0,6 4-17 0 0,-25-9-11 0 0,1-1 1 0 0,-1 0-1 0 0,0 1 1 0 0,1-2-1 0 0,-1 1 0 0 0,1-1 1 0 0,0 1 27 0 0,23 3-9 0 0,-10 2 10 0 0,1-2-1 0 0,15 2 0 0 0,15 3-11 0 0,5 2-140 0 0,46 22-96 0 0,-15-9 247 0 0,-15-11-64 0 0,38 7 64 0 0,-92-17 0 0 0,0-1 0 0 0,1-1 0 0 0,-1-1-1 0 0,0 0 1 0 0,5-1 0 0 0,19-1-59 0 0,115-1-142 0 0,-22 6 10 0 0,-119-2 170 0 0,1 1 0 0 0,0 0-1 0 0,0 1 1 0 0,3 1 21 0 0,-1 0-30 0 0,1-1 0 0 0,8 0 30 0 0,9 1-11 0 0,12 4 11 0 0,31 4 0 0 0,34 0 0 0 0,-90-10 0 0 0,-8 0 0 0 0,-1-1 0 0 0,1-1 0 0 0,6 0 0 0 0,25-4-12 0 0,111-11-48 0 0,-97 8 132 0 0,1 3 0 0 0,-1 3 0 0 0,54 6-72 0 0,-45 2 85 0 0,-19-1-90 0 0,34-2 5 0 0,-7-6-48 0 0,-1-3 0 0 0,17-6 48 0 0,-64 6 2 0 0,0-2-1 0 0,0 0-1 0 0,39-10-63 0 0,-19 5-7 0 0,1-2-1 0 0,23-11 71 0 0,-24 8 1 0 0,-22 10-1 0 0,0 0 0 0 0,10 0 0 0 0,18-4 0 0 0,65-17-10 0 0,-77 17-45 0 0,-25 7 55 0 0,0-1 1 0 0,0 0-1 0 0,-1-1 0 0 0,8-5 0 0 0,0 0-5 0 0,-16 8-20 0 0,1-1 0 0 0,-1 0 0 0 0,7-5 25 0 0,71-56-284 0 0,-79 60 267 0 0,0-1 0 0 0,0 0-1 0 0,-1-1 1 0 0,0 0-1 0 0,0 0 1 0 0,-1 0-1 0 0,0 0 1 0 0,0-1-1 0 0,0 0 1 0 0,-1 0-1 0 0,2-6 18 0 0,2-6-22 0 0,-7 17 16 0 0,1 0 0 0 0,-1 0 0 0 0,0 0 0 0 0,1 0 0 0 0,-1 0 0 0 0,-1 0 0 0 0,1-1 0 0 0,0 1 0 0 0,-1 0 0 0 0,0 0 0 0 0,1-1-1 0 0,-1 1 1 0 0,-1 0 0 0 0,1 0 0 0 0,0-1 0 0 0,-1 1 0 0 0,0 0 0 0 0,1 0 0 0 0,-2-3 6 0 0,-8-12-3 0 0,-1 1 0 0 0,0 0 1 0 0,-1 1-1 0 0,-1 0 0 0 0,0 1 0 0 0,-6-4 3 0 0,-2-4 35 0 0,1 0 0 0 0,-6-11-35 0 0,4 3-46 0 0,-1 0 0 0 0,-2 1 0 0 0,-1 1 0 0 0,-20-15 46 0 0,37 36 19 0 0,0 1 0 0 0,0 1-1 0 0,-1 0 1 0 0,0 0-1 0 0,-9-3-18 0 0,-55-19-182 0 0,1 0 18 0 0,10 0 290 0 0,9 5 305 0 0,-45-28-431 0 0,76 37 51 0 0,0 1-1 0 0,-1 1 1 0 0,-1 2-1 0 0,0 0 0 0 0,0 1 1 0 0,-1 2-1 0 0,1 0 0 0 0,-2 2 1 0 0,-14-1-51 0 0,-91-6 10 0 0,36 3-10 0 0,77 7-30 0 0,0-1-1 0 0,0-1 1 0 0,-17-5 30 0 0,2 0-87 0 0,12 3-80 0 0,1 0 0 0 0,-1-2 167 0 0,-10-4-184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9:02:08.862"/>
    </inkml:context>
    <inkml:brush xml:id="br0">
      <inkml:brushProperty name="width" value="0.1" units="cm"/>
      <inkml:brushProperty name="height" value="0.1" units="cm"/>
      <inkml:brushProperty name="color" value="#E71224"/>
    </inkml:brush>
  </inkml:definitions>
  <inkml:trace contextRef="#ctx0" brushRef="#br0">11303 365 3968 0 0,'-1'-2'116'0'0,"-3"-6"-31"0"0,0 0 0 0 0,0 1 0 0 0,-1-1 0 0 0,0 1 0 0 0,0 0 0 0 0,0 0 0 0 0,-1 1 0 0 0,0 0 0 0 0,-1 0 0 0 0,1 0 0 0 0,-1 1 0 0 0,0-1 0 0 0,0 2 0 0 0,-1-1 0 0 0,0 1 1 0 0,1 0-1 0 0,-1 1 0 0 0,-1 0 0 0 0,1 0 0 0 0,0 1 0 0 0,-1 0 0 0 0,1 0 0 0 0,-9 0-85 0 0,-1 0 107 0 0,1-1 0 0 0,-7-2-107 0 0,-27-4 68 0 0,7 2-21 0 0,20 3 13 0 0,-21 0-60 0 0,-179-9 11 0 0,36 4 45 0 0,-81-2 40 0 0,71 2-96 0 0,-4 1 0 0 0,-158 3 0 0 0,250 3 0 0 0,-95 1 0 0 0,-110-3 0 0 0,77-4 65 0 0,-67-4 30 0 0,68 5-139 0 0,5 1 61 0 0,156 1-17 0 0,-592-30 1211 0 0,108 9-605 0 0,276 11-316 0 0,-292-5 183 0 0,189 15 6 0 0,208 2-483 0 0,-14 0 21 0 0,52 9 37 0 0,-85 0 23 0 0,26-4 0 0 0,-19 11-77 0 0,8-1 40 0 0,-98 7-28 0 0,12-1 61 0 0,-16 6-19 0 0,-76 25-54 0 0,-249 81-80 0 0,514-97 60 0 0,-36 17 20 0 0,-117 54 4 0 0,98-22 31 0 0,47-19 10 0 0,106-52-27 0 0,-293 136-98 0 0,296-136 106 0 0,-42 21-77 0 0,2 3 0 0 0,1 3-1 0 0,-9 10 52 0 0,37-23-3 0 0,2 1-1 0 0,1 2 1 0 0,-22 25 3 0 0,35-32-1 0 0,-85 100-34 0 0,75-85 21 0 0,2 2 0 0 0,-9 18 14 0 0,29-46 0 0 0,-18 32 0 0 0,-17 41 0 0 0,35-68 0 0 0,1-1 0 0 0,1 1 0 0 0,0 0 0 0 0,0 0 0 0 0,2 1 0 0 0,0-1 0 0 0,0 0 0 0 0,2 2 0 0 0,0 6-9 0 0,1 0 0 0 0,1-1 0 0 0,0 1 0 0 0,2 0 0 0 0,1-1 0 0 0,7 19 9 0 0,-3-16-1 0 0,2 0-1 0 0,1-1 0 0 0,0-1 0 0 0,2 0 0 0 0,0-1 1 0 0,2 0 1 0 0,-4-7 3 0 0,0-1 1 0 0,1 0-1 0 0,0-1 1 0 0,1-1-1 0 0,1 0 1 0 0,0 0 0 0 0,1-2-1 0 0,0 0 1 0 0,3 1-4 0 0,14 5 8 0 0,1 0 0 0 0,0-3 0 0 0,1-1 0 0 0,8 1-8 0 0,4 1 27 0 0,-4-1 67 0 0,0-2 1 0 0,16 0-95 0 0,118 10 20 0 0,2-7 0 0 0,61-9-20 0 0,-5 7-37 0 0,-41 0 10 0 0,-3 0-17 0 0,-72-3 24 0 0,470 40 377 0 0,-383-32-344 0 0,-65-6-15 0 0,18-2 2 0 0,119-9 0 0 0,90 3 82 0 0,-115 1-36 0 0,48 6-36 0 0,-14 5 44 0 0,-160-10-58 0 0,33 3 24 0 0,-14 3 196 0 0,6-6-216 0 0,32-2 0 0 0,129-3 0 0 0,176-4 145 0 0,-290 5-145 0 0,44 3 110 0 0,190-5 195 0 0,-65-7-239 0 0,-236 5-50 0 0,29-2 35 0 0,326-18 208 0 0,265-18-283 0 0,-551 36 24 0 0,-26 1 0 0 0,185-15 0 0 0,-112 5 0 0 0,191-17 0 0 0,-287 17 0 0 0,29-4 0 0 0,-96 8-1 0 0,69-10 55 0 0,205-57 181 0 0,-306 64-204 0 0,76-22 2 0 0,-101 26-34 0 0,160-56-12 0 0,-147 49 10 0 0,-1-3-1 0 0,-1-1 1 0 0,18-13 3 0 0,-29 14 62 0 0,0 0 1 0 0,-1-2 0 0 0,0-2-63 0 0,-16 12 31 0 0,0 0 0 0 0,0-1 1 0 0,-1 0-1 0 0,-1-1 1 0 0,0 0-1 0 0,0-1 1 0 0,3-8-32 0 0,-3 3 48 0 0,-3 7 34 0 0,0 1 1 0 0,-1-1 0 0 0,-1 1-1 0 0,0-2 1 0 0,0 1 0 0 0,-1-1-83 0 0,0-5 114 0 0,0 1 0 0 0,-2-1 1 0 0,0 1-1 0 0,-1-1 1 0 0,-1 0-1 0 0,0 1 0 0 0,-1-1 1 0 0,-1 1-1 0 0,-1 0 1 0 0,-2-6-115 0 0,-3-5 173 0 0,-1-5 123 0 0,-12-25-296 0 0,-16-42 177 0 0,-43-83 70 0 0,76 172-241 0 0,-18-36 34 0 0,-2 0 1 0 0,-4-2-41 0 0,10 20 23 0 0,-1 2 1 0 0,-1 0-1 0 0,-9-7-23 0 0,22 27 12 0 0,-15-18 2 0 0,-2 1 0 0 0,0 1 0 0 0,-14-9-14 0 0,-10-1 13 0 0,-2 2 1 0 0,-35-16-14 0 0,-112-44 37 0 0,107 55-62 0 0,-2 3 1 0 0,-39-5 24 0 0,-196-37-394 0 0,8 20-1658 0 0,43 20 825 0 0,4 4-11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8:58:46.327"/>
    </inkml:context>
    <inkml:brush xml:id="br0">
      <inkml:brushProperty name="width" value="0.1" units="cm"/>
      <inkml:brushProperty name="height" value="0.1" units="cm"/>
      <inkml:brushProperty name="color" value="#E71224"/>
    </inkml:brush>
  </inkml:definitions>
  <inkml:trace contextRef="#ctx0" brushRef="#br0">2703 133 4176 0 0,'0'0'91'0'0,"0"0"11"0"0,-2 1 12 0 0,-5 2-10 0 0,-1 0-67 0 0,7-2 42 0 0,-2-2 37 0 0,-1 0-93 0 0,-6 9 114 0 0,8-7-84 0 0,2-1 19 0 0,0 0 33 0 0,0 0 14 0 0,0 0 1 0 0,0 0-6 0 0,-4 19 333 0 0,6-14-376 0 0,0-1-1 0 0,0 0 1 0 0,0 0 0 0 0,1 0-1 0 0,-1 0 1 0 0,1-1 0 0 0,0 1-1 0 0,1 0-70 0 0,-2-2 46 0 0,0 0-1 0 0,0-1 0 0 0,0 1 1 0 0,0 0-1 0 0,0-1 0 0 0,0 0 1 0 0,0 0-1 0 0,0 1 0 0 0,0-1 1 0 0,1-1-1 0 0,-1 1 0 0 0,1 0 1 0 0,-1 0-1 0 0,0-1 0 0 0,1 1 1 0 0,-1-1-1 0 0,2 0-45 0 0,32 4 627 0 0,-7 0-135 0 0,-5-1-173 0 0,-1 0-12 0 0,1-1 0 0 0,-1-1 0 0 0,9-2-307 0 0,63-8 466 0 0,47-3-68 0 0,242 5-285 0 0,-283 2-227 0 0,-61 2 131 0 0,1 2 0 0 0,0 1 0 0 0,19 4-17 0 0,-22-1 22 0 0,-1-1 0 0 0,38-5-22 0 0,2 1 10 0 0,-13 0 105 0 0,20-6-115 0 0,-21 2 167 0 0,21 2-167 0 0,182-3 254 0 0,62 7-126 0 0,-278 2-128 0 0,-29-1 0 0 0,0 0 0 0 0,6-2 0 0 0,238-23 12 0 0,-135 14 49 0 0,-41 4-52 0 0,-55 5 35 0 0,0 1 0 0 0,8 3-44 0 0,31-1 48 0 0,176-2 251 0 0,-213-1-251 0 0,0-2 0 0 0,3-3-48 0 0,-2 1 136 0 0,-1 2 0 0 0,5 1-136 0 0,20 1 95 0 0,-20 0 74 0 0,30 3-169 0 0,93 2 118 0 0,-127-5-105 0 0,158-2 144 0 0,-70-3 65 0 0,2 0-207 0 0,-45 4 71 0 0,-26 0-54 0 0,42 5-32 0 0,-52-1 0 0 0,-26-2 0 0 0,0 1 0 0 0,0 0 0 0 0,109 10 88 0 0,-54-6-48 0 0,-21-3-40 0 0,11 1 0 0 0,-37 0 83 0 0,0-1 0 0 0,1-2 0 0 0,-1-1 0 0 0,0-1 1 0 0,15-4-84 0 0,84-6 120 0 0,-81 7-88 0 0,-1 3 0 0 0,11 1-32 0 0,157 4 0 0 0,-171-1 0 0 0,-28 0 0 0 0,1-2 0 0 0,-1 1 0 0 0,1-2 0 0 0,30-2 0 0 0,-24 3 0 0 0,-1-2 0 0 0,1-1 0 0 0,0 0 0 0 0,5-1 31 0 0,0 0 0 0 0,1 2 1 0 0,6 1-32 0 0,2 0 302 0 0,14-3-302 0 0,-5-1 115 0 0,5 3-115 0 0,-11 0 115 0 0,32-6-115 0 0,29-4 54 0 0,-19 3-54 0 0,-12 1 0 0 0,-3 2 0 0 0,0 2 0 0 0,32 4 0 0 0,73-5 0 0 0,-69 0 15 0 0,-28 2 188 0 0,16-6-203 0 0,-70 7 19 0 0,12-4 28 0 0,0 3 0 0 0,0 0 0 0 0,0 2 0 0 0,1 1 0 0 0,8 3-47 0 0,-6 0 0 0 0,27-1 0 0 0,-31-2 0 0 0,0 2 0 0 0,15 3 0 0 0,-23-2 0 0 0,1-1 0 0 0,6-1 0 0 0,22 1 0 0 0,24 0 0 0 0,-14 0 0 0 0,64-1-1 0 0,-68-2 92 0 0,46-2 75 0 0,13-5-166 0 0,-90 7-32 0 0,0 1 0 0 0,-1 2 0 0 0,24 4 32 0 0,-47-6 0 0 0,38 1-2 0 0,-35-2 9 0 0,1 1-1 0 0,0 0 0 0 0,0 0 0 0 0,-1 0 0 0 0,1 1 0 0 0,0 0 0 0 0,-1 0 0 0 0,1 0 0 0 0,0 1 1 0 0,2 1-7 0 0,9 6 11 0 0,-12-6-11 0 0,0 0 0 0 0,1 0 0 0 0,-1 0 0 0 0,1-1 0 0 0,0 0 0 0 0,0 0 0 0 0,0 0 0 0 0,0-1 0 0 0,0 0 1 0 0,1 0-1 0 0,12 3 0 0 0,-5 0 0 0 0,0-1 0 0 0,0 1 0 0 0,0 0 0 0 0,0 1 0 0 0,0 1 0 0 0,-1 0 0 0 0,4 2 0 0 0,-16-7 0 0 0,0 0 0 0 0,1-1 0 0 0,-1 1 0 0 0,0 0 0 0 0,0 0 0 0 0,0 0 0 0 0,0-1 0 0 0,0 1 0 0 0,0 0 0 0 0,0 0 0 0 0,-1 1 0 0 0,1-1 0 0 0,0 1 0 0 0,7 10 0 0 0,-7-12 0 0 0,-1 0 0 0 0,1 1 0 0 0,-1-1 0 0 0,1 1 0 0 0,-1 0 0 0 0,1-1 0 0 0,-1 1 0 0 0,0-1 0 0 0,1 1 0 0 0,-1 0 0 0 0,0-1 0 0 0,0 1 0 0 0,1-1 0 0 0,-1 1 0 0 0,0 0 0 0 0,0 0 0 0 0,0-1 0 0 0,0 1 0 0 0,0 0 0 0 0,0-1 0 0 0,0 1 0 0 0,0 0 0 0 0,0-1 0 0 0,0 1 0 0 0,0 0 0 0 0,0 2 0 0 0,3 9 0 0 0,-2-9 0 0 0,0-1 0 0 0,0 0 0 0 0,-1 1 0 0 0,1-1 0 0 0,-1 1 0 0 0,1-1 0 0 0,-1 2 0 0 0,1 21 0 0 0,2 1 0 0 0,4 18 0 0 0,1 11 0 0 0,-4-31-45 0 0,2 0 0 0 0,0 0 0 0 0,8 17 45 0 0,-4-10-89 0 0,5 23 89 0 0,-12-38 0 0 0,5 21 0 0 0,-1 0 0 0 0,-2 0 0 0 0,-1 31 0 0 0,-4-52 0 0 0,0 36 0 0 0,-4 17 0 0 0,3-43 0 0 0,1 27 0 0 0,1-18 0 0 0,8 142 84 0 0,-9-128-116 0 0,1-6 38 0 0,-2 1 0 0 0,-3 9-6 0 0,-1 3 0 0 0,4-44 0 0 0,1 0 0 0 0,0 0 0 0 0,1 0 0 0 0,1 7 0 0 0,0 23 0 0 0,-1-33-1 0 0,0-1 0 0 0,0 0 1 0 0,0 0-1 0 0,2 3 1 0 0,-1-3 3 0 0,0 1 1 0 0,-1-1-1 0 0,0 1 0 0 0,0 3-3 0 0,8 69 54 0 0,-4 126-22 0 0,-4-194-32 0 0,0 1 0 0 0,1-1 0 0 0,1 1 0 0 0,3 8 0 0 0,-1-2 0 0 0,11 30 64 0 0,-12-33-30 0 0,0 2 83 0 0,-1 1 0 0 0,-1 0 0 0 0,0 8-117 0 0,3 46 200 0 0,-1 3-545 0 0,-2-45 723 0 0,3 24-378 0 0,-1-24 14 0 0,-1 23-14 0 0,-2-42 0 0 0,1 1 0 0 0,0-1 0 0 0,1 1 0 0 0,1-1 0 0 0,0 0 0 0 0,0 0 0 0 0,4 6 0 0 0,18 28-59 0 0,-17-32 65 0 0,-1 1 0 0 0,0 0 0 0 0,-2 0 0 0 0,1 1-6 0 0,0 21 32 0 0,-2-12 11 0 0,-4-19-43 0 0,0 0 0 0 0,-1 0 0 0 0,1 0 0 0 0,-2 2 0 0 0,3 24 0 0 0,-1-28-14 0 0,0 0 0 0 0,-1 1 0 0 0,0-1 0 0 0,0 1 0 0 0,-1 3 14 0 0,0-3-18 0 0,1 1 0 0 0,0-1-1 0 0,0 1 1 0 0,0-1 0 0 0,1 0-1 0 0,0 1 1 0 0,0-1 0 0 0,2 3 18 0 0,4 19 2 0 0,-6-19 5 0 0,1 0 1 0 0,1 0-1 0 0,-1 0 0 0 0,2-1 0 0 0,-1 1 1 0 0,1-1-1 0 0,3 4-7 0 0,-2-3 11 0 0,-1-1-1 0 0,0 2 1 0 0,0-1 0 0 0,-1 0 0 0 0,0 1 0 0 0,2 7-11 0 0,-2-3 31 0 0,1 0 1 0 0,6 12-32 0 0,-6-17 25 0 0,0 2 0 0 0,0-1 0 0 0,-1 0 1 0 0,-1 1-1 0 0,0-1 0 0 0,0 1 0 0 0,-1 0 0 0 0,0-1 1 0 0,-1 4-26 0 0,3 19 69 0 0,-2-26-70 0 0,0 0 0 0 0,0 0 0 0 0,-1 0 1 0 0,0 1-1 0 0,0-1 0 0 0,-1 0 1 0 0,0 1 0 0 0,0-2 0 0 0,0 0 0 0 0,1 0 0 0 0,0 1 0 0 0,0-1 0 0 0,0 0 0 0 0,1 1 0 0 0,1 18 0 0 0,7 57 0 0 0,-9-73 9 0 0,0 0 0 0 0,0 0 0 0 0,-1 0 0 0 0,-1 0 0 0 0,1 0 0 0 0,-1-1 1 0 0,-1 3-10 0 0,1-5 10 0 0,1 0 0 0 0,0 0 0 0 0,0-1 1 0 0,0 1-1 0 0,1 0 0 0 0,0 0 0 0 0,0 3-10 0 0,0-3 14 0 0,0 1-1 0 0,0 0 0 0 0,-1 0 1 0 0,0-1-1 0 0,-1 5-13 0 0,-11 46 54 0 0,6-12-54 0 0,5-25 0 0 0,-2 0 0 0 0,-2 7 0 0 0,3-12 0 0 0,1 0 0 0 0,1 1-1 0 0,0-1 1 0 0,1 0 0 0 0,1 14 0 0 0,1 8 1 0 0,1 13 34 0 0,-1-38-1 0 0,-1 0-1 0 0,-1 0 0 0 0,0 0 1 0 0,0 0-1 0 0,-1 0-33 0 0,0 17 21 0 0,1-23-9 0 0,0 0-1 0 0,-1 0 0 0 0,1 0 0 0 0,-1 0 0 0 0,-1 4-11 0 0,-2 5 24 0 0,1 1-1 0 0,0 8-23 0 0,-6 27 17 0 0,-9 46 37 0 0,15-84-47 0 0,2 0 0 0 0,0 0 0 0 0,0 0-1 0 0,1 1 1 0 0,1-1-7 0 0,-1 13 40 0 0,0-8-40 0 0,-1-3 0 0 0,1 0 0 0 0,1 0 0 0 0,0 0 0 0 0,1 0 0 0 0,0 0 0 0 0,2 0 0 0 0,1 4 0 0 0,1-1 0 0 0,-1 0 0 0 0,-1 0 0 0 0,-1 0 0 0 0,0 1 0 0 0,-2 0 0 0 0,0-1 0 0 0,-1 13 0 0 0,0-4 1 0 0,1-9 26 0 0,-1-1 0 0 0,-1 1 0 0 0,0 0 0 0 0,-2-1 0 0 0,-2 13-27 0 0,2-17 0 0 0,0 0 0 0 0,2 1 0 0 0,-1 13 0 0 0,-2 15 0 0 0,3-34 0 0 0,1 0 0 0 0,0 0 0 0 0,0 1 0 0 0,1-1 0 0 0,0-1 0 0 0,1 6 0 0 0,3 28 0 0 0,-4-30-1 0 0,0 0-1 0 0,0 0 1 0 0,3 7 1 0 0,-2-7 19 0 0,0 0 1 0 0,0 0-1 0 0,-1 7-19 0 0,1 21 10 0 0,4 19-10 0 0,-4-38 0 0 0,0 8 0 0 0,0 0 0 0 0,-2 0 0 0 0,-1 0 0 0 0,-2 7 0 0 0,1 0 0 0 0,2-22 0 0 0,0 1 0 0 0,-2-2 0 0 0,1 2 0 0 0,-6 28 0 0 0,3 0 0 0 0,1 0 0 0 0,3 30 0 0 0,-1-57 0 0 0,-1 0 0 0 0,0 0 0 0 0,0 0 0 0 0,-2 1 0 0 0,-4 27 0 0 0,-6 17 0 0 0,-3-4-12 0 0,17-55 10 0 0,0 1 0 0 0,0-1-1 0 0,0 0 1 0 0,-1 0-1 0 0,1 1 1 0 0,0-1-1 0 0,0 0 1 0 0,-1 0-1 0 0,1 1 1 0 0,-1-1-1 0 0,1 0 1 0 0,-1 0 0 0 0,1 0-1 0 0,-1 0 1 0 0,0 0-1 0 0,0 0 1 0 0,0 0-1 0 0,1 0 1 0 0,-1 0-1 0 0,0 0 1 0 0,0 0-1 0 0,0-1 1 0 0,-1 1 2 0 0,-2 3-4 0 0,-8 6 4 0 0,0 0 0 0 0,0 0 0 0 0,-1-1 0 0 0,-1-1 0 0 0,-6 4 0 0 0,16-11 2 0 0,1 1-1 0 0,0-1 1 0 0,0-1-1 0 0,-1 1 1 0 0,1 0-1 0 0,0-1 1 0 0,-1 0-1 0 0,1 0 1 0 0,0 0-1 0 0,-1 0 1 0 0,1 0-1 0 0,-1-1 0 0 0,1 1 1 0 0,-1-1-2 0 0,-12-3 46 0 0,0-1 0 0 0,-7-3-46 0 0,6 2 23 0 0,-21-5 35 0 0,24 7-37 0 0,0 0 1 0 0,0-1 0 0 0,1 0-1 0 0,-10-6-21 0 0,-2-2 60 0 0,0 2-1 0 0,-2 1 0 0 0,1 1 0 0 0,-18-4-59 0 0,-113-20 403 0 0,156 33-403 0 0,-76-8 0 0 0,28 3 0 0 0,-102-4 0 0 0,95 7 0 0 0,-184-7 0 0 0,10 7-376 0 0,123 3 759 0 0,0-1-373 0 0,-215 4-259 0 0,277-4 52 0 0,-31-3 197 0 0,15-1 160 0 0,-24 1 90 0 0,-113-2-215 0 0,86 1-633 0 0,-49-12 598 0 0,22 3-18 0 0,-344-23 18 0 0,441 33 0 0 0,-117-6 0 0 0,-151 4-53 0 0,224 3 41 0 0,-37 0 13 0 0,-215 6-50 0 0,250-4 34 0 0,36 0-6 0 0,-182 5-22 0 0,-382 47-21 0 0,406-35 64 0 0,106-8 0 0 0,-87-6 0 0 0,158-3 0 0 0,-213-9 11 0 0,156 8 44 0 0,-103 3-57 0 0,-43 17-62 0 0,-40 17 64 0 0,124-20 0 0 0,45-7 0 0 0,-57 4 0 0 0,128-10 0 0 0,-15-2 0 0 0,-21 3 0 0 0,-174 13-10 0 0,211-15-45 0 0,-17 5 55 0 0,-26 2 1 0 0,-34-5-57 0 0,30-2 48 0 0,-71 11 8 0 0,65-2-32 0 0,-1-4 0 0 0,-30-3 32 0 0,-27-7 88 0 0,130 2-88 0 0,0 0 0 0 0,0-2 0 0 0,-10-2 0 0 0,12 2 0 0 0,1 1 0 0 0,-1 0 0 0 0,0 0 0 0 0,0 2 0 0 0,-3 0 0 0 0,-34 1-18 0 0,-11-2 18 0 0,-44 1-54 0 0,27 0 38 0 0,54-1 4 0 0,-1 1 0 0 0,0 1 0 0 0,0 1 0 0 0,-8 3 12 0 0,-31 8 0 0 0,12-3 0 0 0,-20 7 0 0 0,51-12-15 0 0,-1 0-1 0 0,-8-1 16 0 0,-20 4-33 0 0,51-8 33 0 0,-51 10 0 0 0,-16 7 0 0 0,51-13 0 0 0,0-1 0 0 0,0 0 0 0 0,-5-1 0 0 0,-11 2 0 0 0,8-1 0 0 0,-19-1 0 0 0,-12 1 1 0 0,38-3-2 0 0,1 1 1 0 0,-9-2 0 0 0,8 0 0 0 0,1 1 0 0 0,-8 1 0 0 0,13-1 0 0 0,1 0 0 0 0,-1-1 0 0 0,1 0 0 0 0,0-1 0 0 0,-1 0 0 0 0,-3-1 0 0 0,-1-1 0 0 0,0 1 0 0 0,-11 0 0 0 0,-9 0 0 0 0,0 1 0 0 0,0 1 0 0 0,-33 3 0 0 0,24 5 0 0 0,31-4 0 0 0,1-1 0 0 0,0 0 0 0 0,-1-1 0 0 0,1-1 0 0 0,-11 0 0 0 0,-18-4 0 0 0,-8 0 0 0 0,1-3 0 0 0,-27-7 0 0 0,37 6-34 0 0,-1 2-1 0 0,0 1 0 0 0,0 1 1 0 0,-28 3 34 0 0,-70-2-150 0 0,124 2 119 0 0,1 0-1 0 0,-13-3 32 0 0,6-3 0 0 0,16 6 0 0 0,1 0 0 0 0,-1-1 0 0 0,1 1 0 0 0,0-1 0 0 0,-1 0 0 0 0,1 1 0 0 0,0-1 0 0 0,0 0 0 0 0,0 0 0 0 0,1-1 0 0 0,-1 1 0 0 0,0 0 0 0 0,1-1 0 0 0,-1 1-1 0 0,-4-7 1 0 0,-2 0 0 0 0,-7-13 1 0 0,5 2-1 0 0,8 15 0 0 0,-1 1 0 0 0,1-1 0 0 0,0 0 0 0 0,1 0 0 0 0,-1 0 0 0 0,0-3 0 0 0,2 5 0 0 0,-8-34 0 0 0,2-1 0 0 0,2 0 0 0 0,1-14 0 0 0,8-154 0 0 0,0 93 0 0 0,-1-74 0 0 0,-2 60 0 0 0,-3-114 0 0 0,0 212 0 0 0,0 8 0 0 0,0-1 0 0 0,-1-1 0 0 0,-8-57 15 0 0,7 39 9 0 0,-3 0 1 0 0,-4-11-25 0 0,-34-146 63 0 0,38 166-63 0 0,1 1 1 0 0,0-14-1 0 0,-3-30-1 0 0,-1 3 2 0 0,3-7-1 0 0,3 41-1 0 0,1-66 2 0 0,0 4-1 0 0,0 2-1 0 0,3 64 1 0 0,-2 0 1 0 0,-1 0-1 0 0,-4-17 0 0 0,-13-67-1 0 0,7 28 1 0 0,3 43 0 0 0,2-2 1 0 0,2-14-1 0 0,-6-44-1 0 0,-45-187 2 0 0,47 250-2 0 0,5 19 2 0 0,1-2-1 0 0,1-1 0 0 0,-2-21-1 0 0,3 26 1 0 0,0 1 0 0 0,2-7 0 0 0,-1-3 0 0 0,3-16 0 0 0,-1 31 0 0 0,-2 0 0 0 0,0-1 0 0 0,-1-4 0 0 0,-8-111 0 0 0,3 104 0 0 0,4 23 0 0 0,0-1 0 0 0,1 0 0 0 0,0 1 0 0 0,0-1 0 0 0,1 0 1 0 0,-1-1-1 0 0,0 1 0 0 0,0-1 0 0 0,0 1 0 0 0,-1 0 0 0 0,-1 0 0 0 0,-1-4 0 0 0,1 3 0 0 0,1 1 0 0 0,0 0 0 0 0,0-1 0 0 0,0 1 0 0 0,1-1 0 0 0,0-5 0 0 0,0-45-23 0 0,1-3 45 0 0,3-30-22 0 0,4 19 0 0 0,-4-20 0 0 0,-3 80 0 0 0,-2-1 0 0 0,1 1 0 0 0,-2-2 0 0 0,-3-24 0 0 0,4 20 0 0 0,-1 0 0 0 0,-2 0 0 0 0,-3-10 0 0 0,3 13 0 0 0,1 0 0 0 0,1 0 0 0 0,0 0 0 0 0,1-1 0 0 0,0-8 0 0 0,-7-85 0 0 0,0 40 0 0 0,8 61-10 0 0,0 1-1 0 0,0-1 0 0 0,-1 0 1 0 0,0 0-1 0 0,0 1 0 0 0,-2-4 11 0 0,-7-26 0 0 0,9 30 0 0 0,0 1 0 0 0,0-1 0 0 0,-1 0 0 0 0,0 1 0 0 0,0 0 0 0 0,-3-5 0 0 0,0 1 1 0 0,-8-27-2 0 0,12 29 1 0 0,0 1 0 0 0,0-1 0 0 0,0 1 0 0 0,1-1 0 0 0,0 1 0 0 0,1-1 0 0 0,0 0 0 0 0,0-1 0 0 0,-3-34 0 0 0,2 36-12 0 0,1-1 0 0 0,0 1 0 0 0,0-1 0 0 0,1 0-1 0 0,0-4 13 0 0,2-20-2 0 0,-8-89 2 0 0,-4 40 0 0 0,5 0 0 0 0,4 56 0 0 0,0 23 7 0 0,-1 0-13 0 0,1 0 1 0 0,0 1-1 0 0,0-1 1 0 0,0 1-1 0 0,0-1 1 0 0,0 0-1 0 0,0 1 1 0 0,1-1-1 0 0,-1 1 1 0 0,1-1-1 0 0,-1 1 1 0 0,1-1-1 0 0,-1 1 0 0 0,1-1 1 0 0,0 1-1 0 0,-1-1 1 0 0,1 1-1 0 0,0 0 1 0 0,0-1-1 0 0,0 1 1 0 0,0 0-1 0 0,1 0 1 0 0,-1 0-1 0 0,0 0 1 0 0,0 0-1 0 0,1 0 1 0 0,-1 0-1 0 0,0 0 1 0 0,1 1-1 0 0,-1-1 1 0 0,1 0 5 0 0,1 1-11 0 0,-1-1 1 0 0,1 1-1 0 0,-1 0 1 0 0,1 0 0 0 0,-1 0-1 0 0,1 0 1 0 0,-1 0 0 0 0,0 1-1 0 0,1-1 1 0 0,-1 1-1 0 0,1 0 1 0 0,-1-1 0 0 0,0 1-1 0 0,2 1 11 0 0,30 17-54 0 0,-5 4-11 0 0,-24-18 66 0 0,1 0 0 0 0,-1-1 0 0 0,1 1 0 0 0,1-1 0 0 0,4 2-1 0 0,5 3 0 0 0,-8-5 0 0 0,0 0 0 0 0,0-1 0 0 0,8 3 0 0 0,42 14 0 0 0,-31-10 0 0 0,1-1 0 0 0,5 0 0 0 0,-6-1 0 0 0,-21-5 0 0 0,1-1 0 0 0,0 0 0 0 0,-1-1 0 0 0,1 1 0 0 0,0-1 0 0 0,3 0 0 0 0,104 3 0 0 0,-55-2 2 0 0,-35 0 10 0 0,1-2 1 0 0,-1 0-1 0 0,1-2 0 0 0,-1 0 1 0 0,1-2-13 0 0,-11 2 2 0 0,0 0 1 0 0,1 2 0 0 0,-1-1-1 0 0,0 2 1 0 0,8 1-3 0 0,25 0-101 0 0,-9-1 101 0 0,20 3 0 0 0,-19 0 14 0 0,23-1-14 0 0,-32-5 0 0 0,1-1 0 0 0,-1-1 0 0 0,0-2-1 0 0,0-1 1 0 0,-21 5 1 0 0,9 0 93 0 0,0-1 0 0 0,17 2-94 0 0,11-2-70 0 0,-27 1 57 0 0,1 0 0 0 0,-1 1 0 0 0,0 1 0 0 0,1 1 0 0 0,-1 1 0 0 0,0 0 0 0 0,7 3 13 0 0,-7 0-71 0 0,-12-4 71 0 0,-1 1-1 0 0,1 0 0 0 0,-1 0 1 0 0,4 1 0 0 0,5 4 16 0 0,1-2 1 0 0,-1 1 0 0 0,2-2 0 0 0,-1 0 0 0 0,5-1-17 0 0,0-1-21 0 0,0-2 0 0 0,0 0 0 0 0,0-1 0 0 0,18-4 21 0 0,12 0 0 0 0,29-7 0 0 0,-59 10 0 0 0,-12 0 0 0 0,-1 1 0 0 0,1 1 0 0 0,-1 0 0 0 0,1 0 0 0 0,0 0 0 0 0,1 2 0 0 0,13-2-2 0 0,-21 0 7 0 0,0 0-1 0 0,1 0 0 0 0,-1 0 1 0 0,0 0-1 0 0,0 0 0 0 0,0 0 1 0 0,0 0-1 0 0,1 1 0 0 0,-1-1 1 0 0,0 1-1 0 0,0 0 0 0 0,0 0 1 0 0,0-1-1 0 0,0 1 1 0 0,2 2-5 0 0,-1-2 24 0 0,1 1 1 0 0,-1-1-1 0 0,1 1 1 0 0,0-1-1 0 0,0 0 1 0 0,0 0-1 0 0,0-1-24 0 0,7 3 21 0 0,30 6-149 0 0,-8 2 0 0 0,-23-9 139 0 0,0-1 1 0 0,0 0 0 0 0,0 0-1 0 0,0-1 1 0 0,1 0 0 0 0,-1-1-1 0 0,0 0 1 0 0,0-1-12 0 0,-6 2 19 0 0,0-1 1 0 0,0 1-1 0 0,0 0 1 0 0,0 1-1 0 0,0-1 1 0 0,0 1-1 0 0,0 0-19 0 0,0-1-22 0 0,1 1 0 0 0,-1-1-1 0 0,0 1 1 0 0,0-1 0 0 0,1 0 0 0 0,1-1 22 0 0,3 0-63 0 0,-4-1 82 0 0,1 1 1 0 0,-1 0-1 0 0,0 1 1 0 0,1 0-1 0 0,-1 0 1 0 0,1 0-1 0 0,-1 0 1 0 0,0 1-1 0 0,1 0 1 0 0,-1 0 0 0 0,4 1-20 0 0,-7-1 0 0 0,-1-1 0 0 0,18 0 0 0 0,-15 0 0 0 0,-1 1 0 0 0,1-1 0 0 0,-1 0 0 0 0,0-1 0 0 0,1 1 0 0 0,-1-1 0 0 0,0 1 0 0 0,3-2 0 0 0,-2 1 0 0 0,-3 0 0 0 0,1 1 0 0 0,8 4 0 0 0,-3-3-15 0 0,26-1 15 0 0,-4 0-191 0 0,-21 0 181 0 0,-6 1 10 0 0,1 0 0 0 0,-1-1 0 0 0,0 1 0 0 0,0-1 0 0 0,1 0 0 0 0,-1 0 0 0 0,0 0 0 0 0,0 0 0 0 0,1 0 0 0 0,-1-1 0 0 0,0 1 0 0 0,0 0 0 0 0,2-2 0 0 0,4-2-2 0 0,6 3 38 0 0,-7 1-10 0 0,-6 1-14 0 0,0-1-9 0 0,-1 0 1 0 0,0 0-1 0 0,1 0 1 0 0,-1 0 0 0 0,1 0-1 0 0,-1 0 1 0 0,1 0-1 0 0,-1 0 1 0 0,0 0-1 0 0,1 0 1 0 0,-1 0 0 0 0,1 0-1 0 0,-1 0 1 0 0,1 0-1 0 0,-1 0 1 0 0,0-1 0 0 0,1 1-1 0 0,-1 0 1 0 0,0 0-1 0 0,1 0 1 0 0,-1-1 0 0 0,1 1-1 0 0,-1 0 1 0 0,0-1-1 0 0,0 1 1 0 0,1 0-4 0 0,0-1 80 0 0,-2 0-24 0 0,-5-6-44 0 0,-2-6-13 0 0,6 11 1 0 0,-1-1 0 0 0,1 0 0 0 0,0 1 0 0 0,1-1 0 0 0,-1 0 0 0 0,0 0 0 0 0,1 0 0 0 0,-1 0 0 0 0,1 0 0 0 0,0-1 0 0 0,0 1 0 0 0,0 0 0 0 0,1-1 0 0 0,-1 1 0 0 0,1 0 0 0 0,0-1 0 0 0,-5-58 0 0 0,4 52 0 0 0,0-1 0 0 0,0 0 0 0 0,-1 1 0 0 0,-4-11 0 0 0,-2-13 0 0 0,4 17 18 0 0,-2 0 1 0 0,0 0 0 0 0,-4-9-19 0 0,-7-17 199 0 0,11 25-83 0 0,-4-11 105 0 0,1 0 0 0 0,0-9-221 0 0,-5-11 146 0 0,14 48-145 0 0,0 1-1 0 0,0-1 0 0 0,0 1 1 0 0,0-1-1 0 0,0 1 0 0 0,0 0 0 0 0,0-1 1 0 0,0 1-1 0 0,0-1 0 0 0,0 1 0 0 0,0 0 1 0 0,-1-1-1 0 0,1 1 0 0 0,0 0 0 0 0,0-1 1 0 0,0 1-1 0 0,-1-1 0 0 0,1 1 0 0 0,0 0 1 0 0,0 0-1 0 0,-1-1 0 0 0,1 1 0 0 0,-2-2-10 0 0,0 0 0 0 0,0 0 0 0 0,0 0-1 0 0,1 0 1 0 0,-1 0 0 0 0,1 0 0 0 0,0 0-1 0 0,-1-1 1 0 0,1 1 0 0 0,0 0 0 0 0,0-2 10 0 0,0 3-560 0 0,1 1-220 0 0,0 0-927 0 0,0 0-3499 0 0</inkml:trace>
  <inkml:trace contextRef="#ctx0" brushRef="#br0" timeOffset="1079.77">2424 230 5760 0 0,'0'0'132'0'0,"0"0"17"0"0,0 0 10 0 0,14-16 521 0 0,-10 13-615 0 0,-1 0 0 0 0,1 1 0 0 0,-1-1 1 0 0,1 1-1 0 0,0 0 0 0 0,0 0 0 0 0,0 0 0 0 0,0 1 1 0 0,0-1-1 0 0,4 1-65 0 0,4-1 99 0 0,-9 3-85 0 0,3 0-3 0 0,0 1-1 0 0,1 0 1 0 0,-1 0 0 0 0,0 0-1 0 0,-1 1 1 0 0,1 0-1 0 0,0 0 1 0 0,2 2-11 0 0,25 12-2 0 0,-25-14 2 0 0,1 0 0 0 0,-1 0 0 0 0,1-1 0 0 0,-1 0 0 0 0,1-1 0 0 0,0 1 0 0 0,0-2 0 0 0,4 1 0 0 0,7 1 0 0 0,-17-1 0 0 0,-1-1 0 0 0,0 1 0 0 0,1-1 0 0 0,-1 1 0 0 0,0-1 0 0 0,1 0 0 0 0,-1 0 0 0 0,1-1 0 0 0,-1 1 0 0 0,0 0 0 0 0,1-1 0 0 0,-1 1 0 0 0,4-3 0 0 0,-5 3 0 0 0,0 0 0 0 0,0-1 0 0 0,-1 1 0 0 0,1-1 0 0 0,0 1 0 0 0,0 0 0 0 0,0 0 0 0 0,0 0 0 0 0,0 0 0 0 0,0-1 0 0 0,-1 1 0 0 0,1 0 0 0 0,0 0 0 0 0,0 1 0 0 0,0-1 0 0 0,0 0 0 0 0,0 0 0 0 0,0 0 0 0 0,-1 0 0 0 0,1 1 0 0 0,0-1 0 0 0,0 0 0 0 0,0 1 0 0 0,-1-1 0 0 0,1 1 0 0 0,0-1 0 0 0,0 1 0 0 0,-1-1 0 0 0,1 1 0 0 0,8 2 0 0 0,1-5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4.939"/>
    </inkml:context>
    <inkml:brush xml:id="br0">
      <inkml:brushProperty name="width" value="0.2" units="cm"/>
      <inkml:brushProperty name="height" value="0.2" units="cm"/>
      <inkml:brushProperty name="color" value="#FFFF00"/>
    </inkml:brush>
  </inkml:definitions>
  <inkml:trace contextRef="#ctx0" brushRef="#br0">85 1 19895 0 0,'0'0'1998'0'0,"-1"1"-1830"0"0,0 4-142 0 0,-1-1 0 0 0,1 1 0 0 0,0 0 0 0 0,0 0 0 0 0,1 0 0 0 0,-1-1 0 0 0,1 1 0 0 0,0 0 0 0 0,0 0 0 0 0,2 5 0 0 0,-2 12 130 0 0,-2 35 95 0 0,-16 82 0 0 0,4-38-97 0 0,-2 15-225 0 0,-7 81-108 0 0,17 45 172 0 0,34 324 0 0 0,34 7 7 0 0,-52-467 0 0 0,6 39 0 0 0,61 549-52 0 0,-49-427 40 0 0,5 121 86 0 0,-23-259-42 0 0,9 77-66 0 0,-15-177 101 0 0,2-1 1 0 0,1 0 0 0 0,2 0-1 0 0,0 0 1 0 0,14 26 0 0 0,-17-44-4 0 0,0 1 0 0 0,1-1 1 0 0,0-1-1 0 0,0 1 0 0 0,1-1 1 0 0,0 0-1 0 0,1-1 0 0 0,0 0 1 0 0,0 0-1 0 0,0-1 1 0 0,1 0-1 0 0,1 0 0 0 0,-1-1 1 0 0,1-1-1 0 0,0 0 0 0 0,0 0 1 0 0,13 3-1 0 0,4-2 80 0 0,0 0 0 0 0,0-1 0 0 0,1-2-1 0 0,-1-1 1 0 0,1-1 0 0 0,31-4 0 0 0,314-37 1124 0 0,-1-23-798 0 0,-156 25-58 0 0,233-44 115 0 0,-212 38-527 0 0,98-22 0 0 0,17-23-42 0 0,-10-29-508 0 0,-263 87-114 0 0,83-39-203 0 0,-142 59-562 0 0,0-1 1 0 0,-1-1-1 0 0,-1-1 1 0 0,0 0-1 0 0,24-24 1 0 0,9-20-6101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8:58:55.002"/>
    </inkml:context>
    <inkml:brush xml:id="br0">
      <inkml:brushProperty name="width" value="0.1" units="cm"/>
      <inkml:brushProperty name="height" value="0.1" units="cm"/>
      <inkml:brushProperty name="color" value="#E71224"/>
    </inkml:brush>
  </inkml:definitions>
  <inkml:trace contextRef="#ctx0" brushRef="#br0">523 4526 13216 0 0,'0'2'298'0'0,"-4"9"-108"0"0,2 0-1 0 0,-1 1 1 0 0,2-1-1 0 0,-1 0 1 0 0,1 1 0 0 0,1 4-190 0 0,3 21-5 0 0,-2-11 61 0 0,1 1 0 0 0,1 0 0 0 0,1-1 0 0 0,2 0 1 0 0,7 23-57 0 0,11 9 51 0 0,2-1 0 0 0,3-1 1 0 0,2-1-1 0 0,14 16-51 0 0,66 87 155 0 0,25 36 189 0 0,-82-118-186 0 0,-20-29 164 0 0,8 17-322 0 0,23 44 318 0 0,63 113 299 0 0,-93-155-447 0 0,61 129 172 0 0,-79-157-278 0 0,63 164 400 0 0,0 33-320 0 0,-64-186-166 0 0,-6-19-589 0 0,1 0-1 0 0,7 11 612 0 0,0 0-2949 0 0,-16-37 1416 0 0</inkml:trace>
  <inkml:trace contextRef="#ctx0" brushRef="#br0" timeOffset="542.54">67 5244 13128 0 0,'-5'-3'112'0'0,"0"0"1"0"0,-1-1 0 0 0,1 1 0 0 0,1-1-1 0 0,-1 0 1 0 0,0-1 0 0 0,1 1 0 0 0,0-1-1 0 0,0 1 1 0 0,0-1 0 0 0,-1-3-113 0 0,4 5 17 0 0,-1 0 0 0 0,1 0 1 0 0,0-1-1 0 0,-1 1 0 0 0,1 0 1 0 0,1-1-1 0 0,-1 1 0 0 0,0-1 1 0 0,1 1-1 0 0,0-1 0 0 0,0 1 1 0 0,0-1-1 0 0,0 1 0 0 0,1-1 1 0 0,-1 1-1 0 0,1-1 0 0 0,0 1 1 0 0,0 0-1 0 0,0-1 0 0 0,0 1 1 0 0,1-1-18 0 0,7-13 112 0 0,0 0 1 0 0,1 0 0 0 0,1 1 0 0 0,1 1 0 0 0,7-8-113 0 0,69-69 101 0 0,7 1-89 0 0,24-13-12 0 0,-76 70-3 0 0,1 3 0 0 0,1 1 0 0 0,1 2 0 0 0,19-6 3 0 0,13-5-21 0 0,7-3-3 0 0,1 4-1 0 0,26-5 25 0 0,-85 34 17 0 0,0 1 0 0 0,1 2 0 0 0,0 0 1 0 0,0 2-1 0 0,0 1 0 0 0,1 1 0 0 0,-1 2 0 0 0,1 1 0 0 0,19 3-17 0 0,-38-3 29 0 0,1 2-1 0 0,-1-1 1 0 0,0 1 0 0 0,0 1 0 0 0,0 0 0 0 0,0 0-1 0 0,0 1 1 0 0,-1 1 0 0 0,0-1 0 0 0,0 1 0 0 0,0 1 0 0 0,4 4-29 0 0,-4-2 81 0 0,1 1 1 0 0,-2 0-1 0 0,1 0 1 0 0,-1 1-1 0 0,-1 0 1 0 0,0 1 0 0 0,-1 0-1 0 0,0 0 1 0 0,4 12-82 0 0,-3-2 184 0 0,0 0 0 0 0,-2 1 0 0 0,-1 0 0 0 0,0 0 0 0 0,-2 0 0 0 0,-1 0 0 0 0,0 1 0 0 0,-2-1 0 0 0,0 0 0 0 0,-2 0 0 0 0,-6 23-184 0 0,1-12 175 0 0,-2 0-1 0 0,-1-1 1 0 0,-2 0 0 0 0,-1-1-1 0 0,-1-1 1 0 0,-2 0-1 0 0,-14 19-174 0 0,-36 49 173 0 0,-4-2-1 0 0,-4-4 1 0 0,-80 75-173 0 0,-35 18-1280 0 0,158-154-3369 0 0,7-3-1547 0 0</inkml:trace>
  <inkml:trace contextRef="#ctx0" brushRef="#br0" timeOffset="1561.73">1810 4579 15704 0 0,'0'0'464'0'0,"0"0"-10"0"0,0 9-277 0 0,0-6-188 0 0,0 0-1 0 0,1 0 0 0 0,0 0 1 0 0,0 1-1 0 0,0-1 0 0 0,0 0 0 0 0,0 0 1 0 0,1-1-1 0 0,-1 1 0 0 0,1 0 0 0 0,0 0 1 0 0,0-1-1 0 0,0 1 0 0 0,2 1 12 0 0,7 11-33 0 0,18 27-27 0 0,-5-8-37 0 0,5 13 97 0 0,85 169-85 0 0,-62-110 45 0 0,-18-39 8 0 0,11 33 32 0 0,-6 4-26 0 0,41 100-12 0 0,9 19 38 0 0,-19-41 0 0 0,-30-77 0 0 0,-15-38 0 0 0,15 24 0 0 0,38 72 298 0 0,-50-104 141 0 0,-28-57-162 0 0,0-2 62 0 0,1-1-306 0 0,-1 1 1 0 0,0 0-1 0 0,0-1 1 0 0,1 1-1 0 0,-1 0 1 0 0,0-1-1 0 0,0 1 1 0 0,1 0-1 0 0,-1-1 1 0 0,0 1-1 0 0,0 0 1 0 0,0-1-1 0 0,0 1 1 0 0,0-1 0 0 0,0 1-1 0 0,0 0 1 0 0,1-1-1 0 0,-1 1 1 0 0,0-1-1 0 0,0 1 1 0 0,-1 0-1 0 0,1-1-33 0 0,-1-8 332 0 0,-1 1 0 0 0,-1-1 0 0 0,0 0 0 0 0,0 1 0 0 0,0 0 0 0 0,-1 0 0 0 0,-4-6-332 0 0,-74-126 1512 0 0,19 27-999 0 0,-55-107-129 0 0,75 129-378 0 0,3-2-1 0 0,5-1 0 0 0,-21-91-5 0 0,48 145 0 0 0,0-23 0 0 0,3 25 0 0 0,-1-6-3 0 0,1 0 0 0 0,3-1 0 0 0,2 1 0 0 0,3-15 3 0 0,-1 28-34 0 0,3-28 16 0 0,3 1 0 0 0,3-5 18 0 0,35-118-81 0 0,-31 132 15 0 0,2 2-1 0 0,16-32 67 0 0,-23 58-7 0 0,8-19-92 0 0,3 0 0 0 0,1 2 0 0 0,16-21 99 0 0,-14 28-98 0 0,2 1-1 0 0,0 1 0 0 0,15-11 99 0 0,-36 35-14 0 0,1 1 0 0 0,0-1-1 0 0,0 1 1 0 0,1 0 0 0 0,-1 0-1 0 0,1 1 1 0 0,0 0-1 0 0,0 0 1 0 0,0 0 0 0 0,0 1-1 0 0,3 0 15 0 0,-6 1-14 0 0,0 0 0 0 0,1 1 0 0 0,-1 0 0 0 0,0 0 0 0 0,0 0 0 0 0,0 0 0 0 0,0 0 0 0 0,1 1-1 0 0,-1 0 1 0 0,0 0 0 0 0,0 0 0 0 0,0 0 0 0 0,0 1 0 0 0,-1 0 0 0 0,1 0 0 0 0,0 0 0 0 0,-1 0 0 0 0,1 0-1 0 0,-1 1 1 0 0,2 0 14 0 0,2 5-29 0 0,1 0 0 0 0,-1 0 0 0 0,-1 0 0 0 0,1 1 0 0 0,-1 0 0 0 0,-1 1 0 0 0,0-1 0 0 0,0 1 0 0 0,-1 0 0 0 0,0 0 0 0 0,-1 1 29 0 0,8 26-73 0 0,-2 0 1 0 0,1 18 72 0 0,-6-34-13 0 0,7 58-24 0 0,-3 0 1 0 0,-4 1-1 0 0,-3-1 0 0 0,-6 36 37 0 0,4-96 2 0 0,-2 0 0 0 0,0 0-1 0 0,-1 0 1 0 0,0-1-1 0 0,-8 17-1 0 0,8-23-18 0 0,-2 0-1 0 0,1 0 0 0 0,-2 0 1 0 0,0-1-1 0 0,0 0 0 0 0,-1-1 1 0 0,0 1-1 0 0,-1-2 0 0 0,0 1 19 0 0,-13 10-97 0 0,-1-1-1 0 0,0-2 0 0 0,-2 0 1 0 0,0-1-1 0 0,0-2 0 0 0,-17 6 98 0 0,-26 9-474 0 0,-70 20 474 0 0,-33 15-133 0 0,118-43 89 0 0,46-18 41 0 0,1 0 0 0 0,-1 1 0 0 0,1-1 0 0 0,0 1 0 0 0,-4 4 3 0 0,7-6-5 0 0,1-1-1 0 0,0 1 1 0 0,0 1 0 0 0,-1-1-1 0 0,1 0 1 0 0,1 0-1 0 0,-1 1 1 0 0,0-1-1 0 0,1 1 1 0 0,-1-1 0 0 0,1 1-1 0 0,0 0 1 0 0,0 0-1 0 0,-1 2 6 0 0,2-3-6 0 0,0-1 0 0 0,0 1 0 0 0,0-1 0 0 0,0 1-1 0 0,0-1 1 0 0,1 1 0 0 0,-1-1 0 0 0,0 1-1 0 0,1-1 1 0 0,0 0 0 0 0,-1 1 0 0 0,1-1 0 0 0,0 0-1 0 0,-1 1 1 0 0,1-1 0 0 0,0 0 0 0 0,0 0 0 0 0,0 1-1 0 0,1-1 7 0 0,23 21-65 0 0,-20-18 56 0 0,12 7-25 0 0,0-1 0 0 0,0 0 0 0 0,1-1-1 0 0,0-1 1 0 0,13 3 34 0 0,-16-5-5 0 0,18 5 57 0 0,35 8-52 0 0,-14-5 32 0 0,78 17 174 0 0,-68-18-104 0 0,6 0 157 0 0,0-3 0 0 0,58 1-259 0 0,144-7 517 0 0,-216-4-429 0 0,2-2 39 0 0,1-2 0 0 0,-1-3 0 0 0,55-13-127 0 0,-59 6 106 0 0,-31 7-53 0 0,1 1-1 0 0,2 1-52 0 0,14-5 226 0 0,-7 1-1734 0 0,-10 7-4222 0 0,-14 2-452 0 0</inkml:trace>
  <inkml:trace contextRef="#ctx0" brushRef="#br0" timeOffset="2202.71">3739 4019 11664 0 0,'0'0'264'0'0,"-2"1"34"0"0,-1 0-244 0 0,1-1 0 0 0,0 1 0 0 0,-1 0-1 0 0,1 0 1 0 0,0 1 0 0 0,0-1-1 0 0,-1 0 1 0 0,1 1 0 0 0,1-1 0 0 0,-1 1-1 0 0,0 0 1 0 0,0-1 0 0 0,0 2-54 0 0,-16 20 6 0 0,2-2 60 0 0,0 1 1 0 0,1 2-67 0 0,-31 61 44 0 0,-5 23-44 0 0,35-75-26 0 0,-4 19-44 0 0,1 0 0 0 0,-9 47 70 0 0,9-27-2 0 0,3 1-1 0 0,3 0 1 0 0,4 1-1 0 0,2 0 1 0 0,4 0 0 0 0,5 30 2 0 0,2-30 312 0 0,4 1 0 0 0,3-1 0 0 0,3-1 0 0 0,10 23-312 0 0,-17-74 99 0 0,2-1 0 0 0,0 0 1 0 0,1 0-1 0 0,1-1 0 0 0,1 0 1 0 0,1-1-1 0 0,0 0 1 0 0,2-1-1 0 0,2 1-99 0 0,2 1 113 0 0,1-1 1 0 0,1 0 0 0 0,0-2-1 0 0,1-1 1 0 0,1 0-1 0 0,1-2 1 0 0,10 5-114 0 0,-16-11 20 0 0,0-1-1 0 0,0 0 1 0 0,1-2 0 0 0,0 0-1 0 0,0-1 1 0 0,1 0 0 0 0,-1-2 0 0 0,1 0-1 0 0,-1-2 1 0 0,1 0 0 0 0,0-1-1 0 0,-1-1 1 0 0,1 0 0 0 0,-1-2 0 0 0,0 0-1 0 0,0-2 1 0 0,0 0 0 0 0,-1 0 0 0 0,2-3-20 0 0,17-8 201 0 0,0-2-1 0 0,-1-1 1 0 0,-1-2 0 0 0,-1-1 0 0 0,-2-2 0 0 0,0-1 0 0 0,-1-2 0 0 0,8-11-201 0 0,-2-3 508 0 0,-2-2-1 0 0,-2-1 0 0 0,-1-1 1 0 0,11-26-508 0 0,-28 42 245 0 0,-1 0 0 0 0,-1-1 1 0 0,-1 0-1 0 0,-2-1 0 0 0,-2 0 1 0 0,0-1-1 0 0,-3 1 0 0 0,1-10-245 0 0,-3-2 174 0 0,-1 1-1 0 0,-3-1 0 0 0,-1 0 1 0 0,-2 0-1 0 0,-2 1 0 0 0,-2-1 1 0 0,-2 2-1 0 0,-2-1-173 0 0,2 13 78 0 0,-1 0 0 0 0,-1 1 1 0 0,-2 1-1 0 0,-1 0 0 0 0,-1 0 1 0 0,-1 2-1 0 0,-1 0 0 0 0,-2 1 1 0 0,0 1-1 0 0,-2 1 0 0 0,-12-10-78 0 0,17 19-9 0 0,0 1 0 0 0,-1 1 0 0 0,0 0 0 0 0,0 1 0 0 0,-1 1 0 0 0,-1 1 0 0 0,-14-4 9 0 0,5 3-10 0 0,0 2-1 0 0,0 1 1 0 0,-1 2-1 0 0,0 0 1 0 0,-7 2 10 0 0,-18 1-28 0 0,-1 3 1 0 0,1 2-1 0 0,0 2 1 0 0,0 3-1 0 0,-43 12 28 0 0,10 5 146 0 0,0 4 1 0 0,-53 27-147 0 0,-85 28-142 0 0,128-47-1189 0 0,95-37 328 0 0,5 0-42 0 0,5 0-10 0 0</inkml:trace>
  <inkml:trace contextRef="#ctx0" brushRef="#br0" timeOffset="2733.28">4720 3666 13680 0 0,'0'0'306'0'0,"0"0"46"0"0,0 0 23 0 0,1 2-43 0 0,12 27-111 0 0,1 0 1 0 0,1-1-1 0 0,15 18-221 0 0,-7-8 211 0 0,14 27-211 0 0,46 101 27 0 0,-7-16 210 0 0,5 32-237 0 0,19 69 192 0 0,-8-1 53 0 0,-35-110 224 0 0,7-3 0 0 0,30 41-469 0 0,-67-134 184 0 0,3-1 0 0 0,2-1-1 0 0,21 20-183 0 0,-45-53-36 0 0,1 0-1 0 0,1 0 1 0 0,0 0 0 0 0,0-1-1 0 0,0-1 1 0 0,1 0 0 0 0,0 0-1 0 0,1-1 1 0 0,-1 0-1 0 0,1-1 1 0 0,9 2 36 0 0,-7-5-1506 0 0,0-9-4370 0 0</inkml:trace>
  <inkml:trace contextRef="#ctx0" brushRef="#br0" timeOffset="3309.73">4783 3480 14480 0 0,'-1'-1'330'0'0,"0"-1"-264"0"0,0-1-1 0 0,0 1 0 0 0,0 0 0 0 0,0-1 1 0 0,1 1-1 0 0,-1-1 0 0 0,1 1 1 0 0,0-1-1 0 0,0 1 0 0 0,0-1 1 0 0,0 0-1 0 0,0 1 0 0 0,0-1 1 0 0,1 1-1 0 0,-1-1 0 0 0,1 1 0 0 0,-1-1 1 0 0,1 1-1 0 0,1-1-65 0 0,1-6 62 0 0,1 1 0 0 0,0-1 0 0 0,1 1 1 0 0,4-5-64 0 0,-1 2 91 0 0,0 1-1 0 0,1 0 0 0 0,0 1 1 0 0,1 0-1 0 0,0 0 0 0 0,0 1 0 0 0,1 0 1 0 0,0 1-1 0 0,0 1 0 0 0,0-1 0 0 0,1 2 1 0 0,1-1-90 0 0,22-7-7 0 0,0 1 1 0 0,2 1-1 0 0,19-2 7 0 0,35-5-40 0 0,0 4 0 0 0,92-2 40 0 0,-150 15 4 0 0,-1 2 0 0 0,1 0 0 0 0,-1 3 0 0 0,0 0 0 0 0,23 8-4 0 0,-37-8-3 0 0,-1 2-1 0 0,1 0 1 0 0,-2 1-1 0 0,1 0 0 0 0,-1 2 1 0 0,0 0-1 0 0,-1 0 1 0 0,0 2-1 0 0,0 0 0 0 0,11 11 4 0 0,-12-9 0 0 0,-1 1 0 0 0,-1 1 0 0 0,0 0 0 0 0,-1 0 0 0 0,0 3 0 0 0,-5-7 0 0 0,0-1 0 0 0,-2 1 0 0 0,1 0 0 0 0,-1 0 0 0 0,-1 0 0 0 0,0 1 0 0 0,0-1 0 0 0,0 9 0 0 0,0 0 52 0 0,-1-1-1 0 0,-1 1 1 0 0,-1 0-1 0 0,-1-1 1 0 0,0 1-1 0 0,-1-1 0 0 0,-5 19-51 0 0,-3-3 94 0 0,-2-1-1 0 0,-1 0 1 0 0,-2-1-1 0 0,-14 23-93 0 0,4-13-7 0 0,-2-1 0 0 0,-2-2-1 0 0,-8 7 8 0 0,-67 68-1 0 0,17-22 14 0 0,-55 57 72 0 0,-8 10 45 0 0,112-116-191 0 0,-20 22-1195 0 0,-4 12 1256 0 0,33-33-6045 0 0</inkml:trace>
  <inkml:trace contextRef="#ctx0" brushRef="#br0" timeOffset="4490.37">6448 3014 15000 0 0,'-4'0'49'0'0,"1"1"19"0"0,0 0 0 0 0,0-1 0 0 0,-1 0 0 0 0,1 1 0 0 0,0-1 1 0 0,0-1-1 0 0,-1 1 0 0 0,1 0 0 0 0,0-1 0 0 0,-3 0-68 0 0,2 0 34 0 0,0 0 0 0 0,1 1 0 0 0,-1-1 0 0 0,0 1 0 0 0,0 0 0 0 0,0 1 0 0 0,0-1 0 0 0,1 0 0 0 0,-1 1 0 0 0,0 0 0 0 0,1 0 0 0 0,-1 0 0 0 0,0 1 0 0 0,1-1 0 0 0,-1 1 0 0 0,1-1 0 0 0,0 1 0 0 0,-1 0 0 0 0,1 1 0 0 0,0-1 0 0 0,0 0 0 0 0,1 1 0 0 0,-1 0 0 0 0,0 0 0 0 0,1 0 0 0 0,0 0-1 0 0,-2 2-33 0 0,-5 8-9 0 0,2 1 0 0 0,-1-1-1 0 0,2 1 1 0 0,0 0-1 0 0,-3 10 10 0 0,0 9-80 0 0,0 1 0 0 0,3 1 80 0 0,-1-4-127 0 0,-9 65-258 0 0,-4 40 212 0 0,4-33 219 0 0,3 12-46 0 0,5-7-222 0 0,-7 156 3 0 0,15-246 219 0 0,-1 36 0 0 0,3 0 0 0 0,2-1 0 0 0,10 48 0 0 0,-8-74-1 0 0,1-1 0 0 0,1 0 0 0 0,1 0 0 0 0,1 0 0 0 0,8 10 1 0 0,-10-21-7 0 0,1-1 1 0 0,0-1-1 0 0,1 1 0 0 0,0-1 1 0 0,1-1-1 0 0,1 0 1 0 0,0-1-1 0 0,0 0 1 0 0,10 6 6 0 0,-11-9 4 0 0,1-1 0 0 0,0 0 0 0 0,0-1 0 0 0,1 0 0 0 0,0-1 0 0 0,0 0 0 0 0,0-1 0 0 0,0 0 1 0 0,4-1-5 0 0,0-1 34 0 0,-1 0 1 0 0,1-1-1 0 0,0-1 1 0 0,0 0-1 0 0,0-2 1 0 0,0 0-1 0 0,6-2-34 0 0,22-6 129 0 0,0-2 1 0 0,-1-2-1 0 0,0-2 0 0 0,-1-1 1 0 0,-1-3-1 0 0,9-7-129 0 0,3-5 215 0 0,-2-2 0 0 0,-2-2 0 0 0,-1-2 0 0 0,19-21-215 0 0,16-20 806 0 0,-3-3 0 0 0,32-45-806 0 0,-86 93 276 0 0,0-2 0 0 0,-3-1 0 0 0,-1-1 1 0 0,-2-1-1 0 0,-1-1 0 0 0,-2-1 0 0 0,-2 0 0 0 0,-2-1-276 0 0,-3 1 277 0 0,-2 0 0 0 0,-1 0 0 0 0,-2-1 0 0 0,0-37-277 0 0,-6 52 58 0 0,-1-1 0 0 0,-1 1-1 0 0,-1 0 1 0 0,-1 0 0 0 0,-2 1-1 0 0,0-1 1 0 0,-2 1 0 0 0,-2-2-58 0 0,1 8 53 0 0,-1 1-1 0 0,0 0 1 0 0,-1 0 0 0 0,-2 1 0 0 0,0 1 0 0 0,0 0 0 0 0,-2 0 0 0 0,0 2 0 0 0,-2-2-53 0 0,-5-2 51 0 0,0 1 0 0 0,-2 0 1 0 0,0 2-1 0 0,0 0 0 0 0,-2 2 1 0 0,-14-6-52 0 0,-9 0-79 0 0,0 3 1 0 0,-1 1 0 0 0,-38-5 78 0 0,5 5 16 0 0,-77-3-16 0 0,70 16 10 0 0,0 4 0 0 0,-39 7-10 0 0,110-7-20 0 0,-30 3-6 0 0,-33 8 26 0 0,58-7-53 0 0,0 0 0 0 0,1 2-1 0 0,0 1 1 0 0,-6 4 53 0 0,24-10-162 0 0,0 0-1 0 0,1 1 1 0 0,-1-1 0 0 0,1 1-1 0 0,0 0 1 0 0,0 1-1 0 0,0-1 1 0 0,0 1 0 0 0,1-1-1 0 0,-1 1 1 0 0,-1 3 162 0 0,-1 5-1830 0 0</inkml:trace>
  <inkml:trace contextRef="#ctx0" brushRef="#br0" timeOffset="5147.6">8775 2013 15464 0 0,'-1'0'348'0'0,"-12"0"-107"0"0,0 1 0 0 0,0 1 0 0 0,0 0 1 0 0,0 0-1 0 0,1 1 0 0 0,-10 4-241 0 0,0 2 15 0 0,1 0 0 0 0,-1 2-1 0 0,-6 4-14 0 0,-12 10 76 0 0,1 2 0 0 0,-17 16-76 0 0,-70 66-11 0 0,118-103 14 0 0,-98 88-3 0 0,-48 41-201 0 0,0 13 201 0 0,110-104 79 0 0,4-4-57 0 0,-9 15-22 0 0,38-42-1 0 0,0 1 1 0 0,2 0-1 0 0,-1 1 1 0 0,2 0-1 0 0,0 0 0 0 0,-2 7 1 0 0,9-18 0 0 0,-1 0 0 0 0,1 0 0 0 0,0 0 0 0 0,0 0 0 0 0,1 0 0 0 0,-1 0 0 0 0,1 0 0 0 0,0 0 0 0 0,0 0 0 0 0,1 0 0 0 0,-1 0 0 0 0,1 0 0 0 0,-1 0 0 0 0,2 1 0 0 0,-1-3 0 0 0,0 1 0 0 0,0 0 0 0 0,0 0 0 0 0,1 0 0 0 0,-1-1 0 0 0,1 1 0 0 0,0-1 0 0 0,-1 1 0 0 0,1-1 0 0 0,0 0 0 0 0,1 0 0 0 0,-1 0 0 0 0,0 0 0 0 0,1 0 0 0 0,-1 0 0 0 0,1-1 0 0 0,-1 1 0 0 0,1-1 0 0 0,1 1 0 0 0,9 3 0 0 0,1 0 0 0 0,-1-1 0 0 0,1-1 0 0 0,0 0-1 0 0,0-1 1 0 0,14 0 0 0 0,18-1 9 0 0,24-3-9 0 0,5 0 52 0 0,38-2 110 0 0,42-8-162 0 0,115-22 132 0 0,-130 15-75 0 0,-48 7-21 0 0,177-21 70 0 0,-152 23 0 0 0,35 5-106 0 0,-110 5 28 0 0,116 3 0 0 0,-132-1-29 0 0,0 1 1 0 0,0 2-1 0 0,-1 0 1 0 0,0 2-1 0 0,0 0 1 0 0,-17-4 4 0 0,0 0 0 0 0,-1 1-1 0 0,1-1 1 0 0,-1 1-1 0 0,0 1 1 0 0,0-1-1 0 0,0 1 1 0 0,4 4-4 0 0,-9-6 2 0 0,1-1 1 0 0,-1 1-1 0 0,1 0 1 0 0,-1 0-1 0 0,0 0 1 0 0,0 1-1 0 0,0-1 1 0 0,-1 0-1 0 0,1 1 1 0 0,-1-1-1 0 0,0 1 1 0 0,0-1-1 0 0,0 1 1 0 0,0 0-1 0 0,0-1 1 0 0,-1 1-1 0 0,0 0 1 0 0,0 0-1 0 0,0 2-2 0 0,-2 7 19 0 0,0 0-1 0 0,0 0 0 0 0,-2 0 1 0 0,1-1-1 0 0,-2 0 0 0 0,1 0 1 0 0,-2 0-1 0 0,0 0 0 0 0,0-1 0 0 0,-2 2-18 0 0,-17 24 90 0 0,-2-2-1 0 0,-12 12-89 0 0,31-38 9 0 0,-50 54 189 0 0,-60 49-198 0 0,55-53 65 0 0,-86 74 114 0 0,-5-7 1 0 0,-6-7-1 0 0,-23 5-179 0 0,181-123-37 0 0,-83 52-23 0 0,24-22-5098 0 0,20-13-874 0 0</inkml:trace>
  <inkml:trace contextRef="#ctx0" brushRef="#br0" timeOffset="5664.22">10152 1798 17711 0 0,'-10'0'364'0'0,"4"0"-142"0"0,0 0 1 0 0,0 0-1 0 0,0 0 0 0 0,0 1 1 0 0,0 0-1 0 0,0 0 0 0 0,-1 1-222 0 0,-2 4 16 0 0,7-4 13 0 0,1 0 0 0 0,0 0-1 0 0,0 0 1 0 0,0 0 0 0 0,0 0-1 0 0,0 0 1 0 0,0 0 0 0 0,1 0 0 0 0,-1 0-1 0 0,1 0 1 0 0,-1 0 0 0 0,1 0-1 0 0,0 0 1 0 0,0 1 0 0 0,0-1-1 0 0,0 0 1 0 0,0 1-29 0 0,5 37 144 0 0,18 59-144 0 0,4-1 0 0 0,-2-11 0 0 0,79 355 0 0 0,-31-127 0 0 0,-5-27-70 0 0,-47-192-190 0 0,20 81 661 0 0,-29-136-1177 0 0,1-1 0 0 0,2 0 0 0 0,6 7 776 0 0,-11-26-831 0 0</inkml:trace>
  <inkml:trace contextRef="#ctx0" brushRef="#br0" timeOffset="6104.79">11466 1717 15344 0 0,'-1'2'348'0'0,"0"2"-246"0"0,0-1 1 0 0,1 1 0 0 0,-1 0 0 0 0,1 0 0 0 0,0 0 0 0 0,0 0 0 0 0,0 0 0 0 0,0 0-1 0 0,1 0 1 0 0,-1-1 0 0 0,1 1 0 0 0,1 3-103 0 0,4 11 53 0 0,0-1 0 0 0,3 4-53 0 0,-3-6-1 0 0,63 135 329 0 0,-28-55-113 0 0,64 162 272 0 0,-66-158-433 0 0,-6-15 72 0 0,0 12-126 0 0,-1 17-129 0 0,-4 2 1 0 0,-5 0 0 0 0,-5 2-1 0 0,-6 2 129 0 0,-9-83-409 0 0,2 49-1611 0 0,-8-30-3598 0 0</inkml:trace>
  <inkml:trace contextRef="#ctx0" brushRef="#br0" timeOffset="6528.65">10603 2171 17015 0 0,'-4'-3'131'0'0,"-1"0"-1"0"0,1 0 1 0 0,0-1-1 0 0,0 1 0 0 0,1-1 1 0 0,-1 0-1 0 0,1 0 0 0 0,-1-1 1 0 0,1 1-1 0 0,1-1 0 0 0,-1 1 1 0 0,-1-4-131 0 0,3 5 18 0 0,0-1 0 0 0,0 1 0 0 0,0-1 1 0 0,0 1-1 0 0,1-1 0 0 0,-1 1 0 0 0,1-1 0 0 0,0 0 1 0 0,0 1-1 0 0,0-1 0 0 0,1 1 0 0 0,-1-1 0 0 0,1 0 1 0 0,0 1-1 0 0,0-1 0 0 0,0 1 0 0 0,0 0 0 0 0,1-2-18 0 0,1 1 27 0 0,-1 0 0 0 0,1 0-1 0 0,0 0 1 0 0,0 0 0 0 0,0 0-1 0 0,0 1 1 0 0,1-1 0 0 0,-1 1-1 0 0,1 0 1 0 0,0 0-1 0 0,0 0 1 0 0,0 1 0 0 0,0-1-1 0 0,1 1 1 0 0,0 0-27 0 0,12-5 32 0 0,0 1 1 0 0,0 0 0 0 0,8 0-33 0 0,-11 2-14 0 0,75-18-238 0 0,0 3 0 0 0,11 3 252 0 0,181-20-672 0 0,-159 20 592 0 0,-2-6 0 0 0,5-6 80 0 0,-41 7 29 0 0,-1-5 0 0 0,-1-3 0 0 0,-1-3 0 0 0,36-23-29 0 0,101-53 555 0 0,-113 56 50 0 0,-43 19-278 0 0,1 4 0 0 0,2 2-1 0 0,3 2-326 0 0,-39 17 125 0 0,-1 0 0 0 0,1 2-1 0 0,16 0-124 0 0,-34 4 30 0 0,1 2 1 0 0,-1-1-1 0 0,1 2 0 0 0,-1 0 0 0 0,0 0 0 0 0,0 1 1 0 0,1 0-1 0 0,-1 1 0 0 0,-1 0 0 0 0,7 3-30 0 0,-11-3 7 0 0,0 0-1 0 0,-1 1 1 0 0,1-1-1 0 0,-1 1 0 0 0,0 0 1 0 0,0 1-1 0 0,-1-1 0 0 0,1 1 1 0 0,-1 0-1 0 0,0 0 1 0 0,-1 0-1 0 0,2 3-6 0 0,7 11 0 0 0,-2 1-1 0 0,7 18 1 0 0,3 15 0 0 0,-1 1 0 0 0,-3 1 0 0 0,-3 1 0 0 0,1 13 0 0 0,24 230 0 0 0,-22-150 0 0 0,-14-131-8 0 0,79 532-8 0 0,-70-486-6111 0 0,0 43 6127 0 0,-10-79-5704 0 0</inkml:trace>
  <inkml:trace contextRef="#ctx0" brushRef="#br0" timeOffset="7023.32">14175 1181 14456 0 0,'0'0'330'0'0,"-2"-1"45"0"0,-1 1-335 0 0,1-1 0 0 0,-1 1 0 0 0,1-1 0 0 0,-1 1 1 0 0,1 0-1 0 0,-1 0 0 0 0,0 0 0 0 0,1 0 0 0 0,-1 1 0 0 0,1-1 0 0 0,-1 1 1 0 0,1-1-1 0 0,-1 1 0 0 0,1 0 0 0 0,0 0 0 0 0,-1 0 0 0 0,1 0 0 0 0,0 1 1 0 0,0-1-1 0 0,0 1 0 0 0,0-1 0 0 0,0 1 0 0 0,0-1 0 0 0,-2 3-40 0 0,-5 6-33 0 0,0 1-1 0 0,0 0 1 0 0,1 0 0 0 0,-3 5 33 0 0,-4 7 97 0 0,-1 2-157 0 0,1 1 0 0 0,1 1 1 0 0,2 0-1 0 0,-5 14 60 0 0,-4 10-4 0 0,-6 14-31 0 0,4 1-1 0 0,2 0 1 0 0,-9 55 35 0 0,14-35-6 0 0,4 0 1 0 0,0 73 5 0 0,11-126 29 0 0,2-1 0 0 0,1 1 0 0 0,1-1 0 0 0,2 0 0 0 0,1 0 0 0 0,1 0 1 0 0,7 14-30 0 0,-10-34 3 0 0,1-1 0 0 0,0 0 0 0 0,1 0 1 0 0,0 0-1 0 0,1 0 0 0 0,0-1 0 0 0,1 0 1 0 0,0-1-1 0 0,0 0 0 0 0,1 0 0 0 0,4 3-3 0 0,-5-6 19 0 0,-1 0 0 0 0,1-1 0 0 0,1 0 0 0 0,-1 0 0 0 0,1-1 0 0 0,0 0-1 0 0,0-1 1 0 0,0 0 0 0 0,0 0 0 0 0,1-1 0 0 0,-1 0 0 0 0,1-1 0 0 0,0 0 0 0 0,8 0-19 0 0,14-3 185 0 0,-1-1 1 0 0,0-1 0 0 0,0-1 0 0 0,-1-2-1 0 0,0-1 1 0 0,0-2 0 0 0,-1 0 0 0 0,0-3-1 0 0,0 0 1 0 0,5-5-186 0 0,17-12 420 0 0,-1-2 0 0 0,-2-2 0 0 0,-1-2 0 0 0,39-39-420 0 0,-41 32 603 0 0,-2-3 0 0 0,33-44-603 0 0,-54 61 200 0 0,-2-2 0 0 0,0 0 0 0 0,-2-2 0 0 0,-2 0 0 0 0,7-19-200 0 0,-10 18 110 0 0,-2 0 1 0 0,-1-1-1 0 0,-2 0 0 0 0,-1-1 0 0 0,0-19-110 0 0,-4 14 32 0 0,-1-1-1 0 0,-2 0 1 0 0,-2 0-1 0 0,-2 0 1 0 0,-1 1 0 0 0,-5-12-32 0 0,5 34 16 0 0,0 0 0 0 0,-2 1 0 0 0,0-1 1 0 0,-1 2-1 0 0,-1-1 0 0 0,-8-11-16 0 0,9 17 5 0 0,-1 1 0 0 0,0 0-1 0 0,0 0 1 0 0,-1 0 0 0 0,-1 1-1 0 0,0 1 1 0 0,0 0 0 0 0,0 1-1 0 0,-10-5-4 0 0,7 5-16 0 0,-1 1-1 0 0,1 1 1 0 0,-2 1 0 0 0,1 0-1 0 0,-1 1 1 0 0,1 0-1 0 0,-1 1 1 0 0,0 1-1 0 0,-1 1 17 0 0,-20-1-57 0 0,0 1 0 0 0,0 2-1 0 0,-16 4 58 0 0,14 1-108 0 0,0 1-1 0 0,1 3 1 0 0,0 1-1 0 0,0 1 1 0 0,1 2-1 0 0,1 2 1 0 0,0 2-1 0 0,-18 12 109 0 0,-54 34-1798 0 0,38-18-3649 0 0,14-10-775 0 0</inkml:trace>
  <inkml:trace contextRef="#ctx0" brushRef="#br0" timeOffset="7804.82">15959 635 13904 0 0,'-2'1'314'0'0,"-4"7"-133"0"0,1 0 0 0 0,-1 0 0 0 0,1 0 0 0 0,1 1 0 0 0,0 0 0 0 0,-2 4-181 0 0,-18 61 127 0 0,11-30-126 0 0,-21 68 137 0 0,4 2 1 0 0,5 1 0 0 0,1 29-139 0 0,14-71 81 0 0,-7 61-197 0 0,5-1-66 0 0,2-32 171 0 0,4 29 11 0 0,5-83 84 0 0,2 33 141 0 0,0-73-215 0 0,-1-5-7 0 0,0 0 0 0 0,0 0 0 0 0,0 0 0 0 0,0 0-1 0 0,0 0 1 0 0,0 0 0 0 0,0 0 0 0 0,0 0-1 0 0,-1 0 1 0 0,1-1 0 0 0,-1 1 0 0 0,0 0 0 0 0,0 0-3 0 0,1 0 162 0 0,-2-3 45 0 0,0 0-117 0 0,-1-1 0 0 0,0 0 0 0 0,1 0 0 0 0,-1 0 0 0 0,1 0 0 0 0,-1 0 0 0 0,1 0 0 0 0,0-1 0 0 0,0 1 0 0 0,0-1 0 0 0,1 0 0 0 0,-1 0 0 0 0,0 1 0 0 0,1-1 0 0 0,0 0 0 0 0,-1-3-90 0 0,-3-6 405 0 0,1 0-1 0 0,0 0 0 0 0,-1-10-404 0 0,-20-139 995 0 0,6 0 0 0 0,7-1 0 0 0,8-38-995 0 0,17-237-144 0 0,-9 337 102 0 0,-3 34 214 0 0,-1 64-319 0 0,0 2-12 0 0,0 0 9 0 0,2 2 38 0 0,20 18-135 0 0,2-1 0 0 0,20 13 247 0 0,-7-5-80 0 0,52 37-113 0 0,69 37 193 0 0,-147-95-7 0 0,106 60-71 0 0,30 7 78 0 0,-43-20-55 0 0,-56-28 67 0 0,-3 0 15 0 0,-1 3-1 0 0,8 7-26 0 0,-19-13-21 0 0,1-2-1 0 0,18 7 22 0 0,-16-9-10 0 0,-1 1-1 0 0,2 5 11 0 0,-8-5 0 0 0,1-1 0 0 0,0-1 0 0 0,29 11 0 0 0,-56-27 4 0 0,0 1 0 0 0,1-1 0 0 0,-1 0-1 0 0,1 0 1 0 0,0-1 0 0 0,-1 1 0 0 0,1-1-1 0 0,-1 1 1 0 0,1-1 0 0 0,0 0 0 0 0,-1-1 0 0 0,1 1-1 0 0,0-1 1 0 0,-1 1 0 0 0,1-1 0 0 0,-1 0-1 0 0,2-1-3 0 0,0 0 18 0 0,-1-1-1 0 0,1 1 1 0 0,-1-1-1 0 0,0 0 1 0 0,0 0-1 0 0,0 0 0 0 0,0-1 1 0 0,-1 1-1 0 0,1-1 1 0 0,-1 0-1 0 0,2-3-17 0 0,4-7 77 0 0,-1-1-1 0 0,0-1 1 0 0,-1 1-1 0 0,0-1 1 0 0,-1 0-1 0 0,3-16-76 0 0,0-10 192 0 0,1-15-192 0 0,0 2 85 0 0,-1-2 1 0 0,-2 0 0 0 0,-1-28-86 0 0,-7-118 108 0 0,-13 47-108 0 0,10 119 0 0 0,-4-18 16 0 0,-2 1 0 0 0,-3 1 0 0 0,-2-1 0 0 0,-8-13-16 0 0,13 44-4 0 0,-1 0-1 0 0,-1 0 1 0 0,-1 1-1 0 0,-1 0 5 0 0,-8-12-88 0 0,11 17-463 0 0,0 1 0 0 0,-2 0 1 0 0,0 1 550 0 0,-11-11-7193 0 0</inkml:trace>
  <inkml:trace contextRef="#ctx0" brushRef="#br0" timeOffset="8732.32">17340 2364 11432 0 0,'-2'-5'89'0'0,"1"-1"0"0"0,0 0 0 0 0,0 0 0 0 0,1 1 0 0 0,0-1 0 0 0,0 0 1 0 0,0 0-1 0 0,0 0 0 0 0,1 0 0 0 0,0 0 0 0 0,0 1 0 0 0,1-1 0 0 0,0 0 1 0 0,1-1-90 0 0,-1 0 70 0 0,2 0 1 0 0,-1 0 0 0 0,1 1 0 0 0,0 0 0 0 0,0 0 0 0 0,1 0-1 0 0,3-3-70 0 0,4-7 449 0 0,-10 13-414 0 0,0 0 1 0 0,1 1 0 0 0,-1-1-1 0 0,1 0 1 0 0,0 1 0 0 0,0 0-1 0 0,0-1 1 0 0,0 1 0 0 0,1 0-1 0 0,-1 1 1 0 0,0-1 0 0 0,1 1-1 0 0,-1-1 1 0 0,1 1 0 0 0,-1 0-1 0 0,1 0 1 0 0,0 1 0 0 0,0-1-1 0 0,-1 1 1 0 0,1-1 0 0 0,0 1-1 0 0,0 1 1 0 0,2-1-36 0 0,3 2-11 0 0,0-1-1 0 0,1 2 1 0 0,-1-1 0 0 0,0 1 0 0 0,0 1 0 0 0,-1 0-1 0 0,1 0 1 0 0,7 5 11 0 0,5 3-49 0 0,-3-1 40 0 0,0 0 1 0 0,3 4 8 0 0,65 43-41 0 0,-27-19 18 0 0,185 112 299 0 0,-40-27-8 0 0,-188-113-249 0 0,224 153 609 0 0,-174-113-336 0 0,-1 2 1 0 0,25 30-293 0 0,-62-54 70 0 0,-1 1 1 0 0,-2 2-1 0 0,15 23-70 0 0,-24-30 27 0 0,-2 0 0 0 0,0 1 0 0 0,-2 1 0 0 0,-1 0 0 0 0,3 13-27 0 0,-8-20 18 0 0,-2 1 0 0 0,0-1 0 0 0,-1 1 1 0 0,-1 0-1 0 0,-1 0 0 0 0,-1-1 0 0 0,-1 1 0 0 0,-1 0 0 0 0,-2 5-18 0 0,0-2 28 0 0,-1-1 1 0 0,-1-1-1 0 0,-1 1 0 0 0,-1-1 1 0 0,-1 0-1 0 0,-1-1 0 0 0,-1 0 0 0 0,-3 3-28 0 0,-39 56 116 0 0,-3-3 0 0 0,-3-2 0 0 0,-45 41-116 0 0,20-29 106 0 0,-65 49-106 0 0,-19 9 67 0 0,-28 23-8 0 0,-206 144-47 0 0,64-63-9 0 0,52-36 122 0 0,-855 674 2411 0 0,860-646-1618 0 0,-31 25-221 0 0,132-115-454 0 0,-149 121 38 0 0,-14-19-228 0 0,214-162-8 0 0,-93 58 134 0 0,-229 106 120 0 0,241-132-182 0 0,169-99-177 0 0,-3 5 60 0 0,2-2-1497 0 0,27-15-114 0 0</inkml:trace>
  <inkml:trace contextRef="#ctx0" brushRef="#br0" timeOffset="9594.1">13423 7295 17551 0 0,'-15'-7'583'0'0,"9"4"-428"0"0,-1 0 0 0 0,0 0 0 0 0,1 1 1 0 0,-4 0-156 0 0,8 1 33 0 0,0 1 1 0 0,-1 0 0 0 0,1-1 0 0 0,0 1 0 0 0,-1 0 0 0 0,1 0 0 0 0,-1 1 0 0 0,1-1 0 0 0,0 1 0 0 0,-1-1 0 0 0,1 1 0 0 0,0-1 0 0 0,0 1 0 0 0,0 0-1 0 0,-1 1-33 0 0,-7 3 106 0 0,1 1 0 0 0,0 1-1 0 0,1-1 1 0 0,-1 2-1 0 0,1-1 1 0 0,1 1 0 0 0,-1 0-1 0 0,-2 5-105 0 0,-12 17 73 0 0,-15 29-73 0 0,32-50 10 0 0,-139 262-410 0 0,88-159-527 0 0,-67 97 927 0 0,80-146-132 0 0,-2-3 1 0 0,-2-1-1 0 0,-51 46 132 0 0,16-28 3 0 0,-5-3 0 0 0,-39 22-3 0 0,28-20 84 0 0,53-39 233 0 0,-2-2 0 0 0,-50 28-317 0 0,49-38 240 0 0,0 1 406 0 0,-16 12-646 0 0,62-37 7 0 0,1 0-1 0 0,-1 0 0 0 0,1 0 0 0 0,0 0 0 0 0,-1 0 0 0 0,1 1 1 0 0,0-1-1 0 0,0 0 0 0 0,-1 1 0 0 0,1-1 0 0 0,0 0 0 0 0,1 1 0 0 0,-1-1 1 0 0,0 1-1 0 0,0 0 0 0 0,1-1 0 0 0,-1 1 0 0 0,0 0 0 0 0,1-1 1 0 0,0 2-7 0 0,0-2 1 0 0,0 1-1 0 0,0-1 1 0 0,1 0 0 0 0,-1 0 0 0 0,1 0 0 0 0,-1 0 0 0 0,1 0 0 0 0,-1 0 0 0 0,1 0 0 0 0,0 0 0 0 0,-1 0 0 0 0,1 0 0 0 0,0 0 0 0 0,0 0 0 0 0,-1-1 0 0 0,1 1 0 0 0,0 0 0 0 0,0-1 0 0 0,0 1 0 0 0,0 0 0 0 0,0-1 0 0 0,0 1 0 0 0,1-1 0 0 0,-1 1 0 0 0,0-1 0 0 0,0 0 0 0 0,0 0-1 0 0,0 1 1 0 0,0-1 0 0 0,1 0-1 0 0,14 3-18 0 0,-1-1-1 0 0,0 0 0 0 0,1-1 0 0 0,-1-1 1 0 0,1 0-1 0 0,0-1 19 0 0,33-5-52 0 0,12-4 52 0 0,12-1-48 0 0,105-18-10 0 0,4 0-37 0 0,144-10 228 0 0,59 11-133 0 0,-302 28 0 0 0,-1 4 0 0 0,0 4 0 0 0,49 11 0 0 0,-118-17-17 0 0,0 1-1 0 0,1 0 1 0 0,-1 1-1 0 0,0 1 1 0 0,0 0-1 0 0,-1 0 1 0 0,1 1-1 0 0,-1 1 1 0 0,-1 0-1 0 0,1 0 1 0 0,-1 2-1 0 0,-1-1 1 0 0,1 1-1 0 0,-1 1 1 0 0,-1 0-1 0 0,0 0 1 0 0,0 1-1 0 0,-1 0 0 0 0,-1 0 1 0 0,0 1-1 0 0,2 3 18 0 0,-3-3 13 0 0,-3-6 0 0 0,0-1-1 0 0,0 1 0 0 0,-1-1 1 0 0,0 1-1 0 0,0 0 1 0 0,0 0-1 0 0,-1 0 1 0 0,0 0-1 0 0,0 0 0 0 0,0 0 1 0 0,-1 6-13 0 0,0-11 92 0 0,0-1 10 0 0,-18-1 222 0 0,15-1-282 0 0,0 1-1 0 0,0-1 0 0 0,1 0 0 0 0,-1 0 1 0 0,0-1-1 0 0,1 1 0 0 0,0-1 0 0 0,-1 1 1 0 0,1-1-1 0 0,0 0 0 0 0,1 0 0 0 0,-1 1 0 0 0,-1-3-41 0 0,-19-45 311 0 0,18 39-250 0 0,-88-228 750 0 0,-75-178-326 0 0,134 344-186 0 0,-2 1-1 0 0,-4 2 0 0 0,-3 2 1 0 0,-25-29-299 0 0,45 69 137 0 0,-1 2 0 0 0,-2 0 0 0 0,0 2 0 0 0,-2 0 1 0 0,-1 2-1 0 0,0 1 0 0 0,-2 2 0 0 0,0 0 1 0 0,-1 3-1 0 0,-1 0 0 0 0,0 2 0 0 0,-4 0-137 0 0,-12-2-887 0 0,0 3 0 0 0,-6 1 887 0 0,27 5-1042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2:34.156"/>
    </inkml:context>
    <inkml:brush xml:id="br0">
      <inkml:brushProperty name="width" value="0.1" units="cm"/>
      <inkml:brushProperty name="height" value="0.1" units="cm"/>
      <inkml:brushProperty name="color" value="#E71224"/>
    </inkml:brush>
  </inkml:definitions>
  <inkml:trace contextRef="#ctx0" brushRef="#br0">17051 111 9168 0 0,'0'0'266'0'0,"0"0"1"0"0,-2 0-171 0 0,-18 2 571 0 0,19-2-596 0 0,1 1 0 0 0,-1-1 0 0 0,1 0 0 0 0,-1 0 0 0 0,0 0 0 0 0,1 0 0 0 0,-1 0 0 0 0,1 0 0 0 0,-1 0 0 0 0,0 0 0 0 0,1 0 0 0 0,-1 0 0 0 0,1-1 0 0 0,-1 1 0 0 0,1 0 0 0 0,-1 0 0 0 0,0 0 0 0 0,1-1 0 0 0,-1 1 0 0 0,1 0-71 0 0,-2-1 89 0 0,1 2-22 0 0,-1-1 8 0 0,1 1 0 0 0,0-1 0 0 0,0 1 0 0 0,-1-1 1 0 0,1 0-1 0 0,-1 0 0 0 0,1 0 0 0 0,0 0 0 0 0,-1 0 0 0 0,1 0 1 0 0,0 0-1 0 0,-1 0 0 0 0,1 0 0 0 0,0-1 0 0 0,-1 1 1 0 0,1 0-1 0 0,0-1 0 0 0,-1 1 0 0 0,1-1 0 0 0,0 0 0 0 0,0 1 1 0 0,-1-1-1 0 0,1 0 0 0 0,0 0 0 0 0,0 1 0 0 0,0-1 1 0 0,0 0-1 0 0,0 0 0 0 0,0 0 0 0 0,1-1 0 0 0,-1 1-75 0 0,0 0 172 0 0,-2 0-70 0 0,2 1-66 0 0,-1 0 0 0 0,1 0 0 0 0,0 0 0 0 0,-1 0 0 0 0,1-1 0 0 0,0 1 0 0 0,-1 0 0 0 0,1-1 0 0 0,0 1 1 0 0,0-1-1 0 0,-1 0 0 0 0,1 1 0 0 0,-1-2-36 0 0,2 2 39 0 0,-1 0 0 0 0,0-1 1 0 0,0 1-1 0 0,0 0 0 0 0,0-1 1 0 0,0 1-1 0 0,0 0 0 0 0,0 0 1 0 0,0 0-1 0 0,0 0 0 0 0,0 0 1 0 0,0 0-1 0 0,0 0 0 0 0,0 0 0 0 0,0 0 1 0 0,0 1-40 0 0,-3-1 131 0 0,-14 1 216 0 0,0 1 1 0 0,-13 2-348 0 0,-6 2 366 0 0,-4 1-42 0 0,32-6-214 0 0,1 0 0 0 0,-1 0 0 0 0,1 1 0 0 0,0 0-1 0 0,0 0 1 0 0,-5 3-110 0 0,5-1 9 0 0,-1-2-1 0 0,1 1 0 0 0,0-1 1 0 0,-1-1-1 0 0,0 1 0 0 0,-6-1-8 0 0,-80 7-10 0 0,31-13 284 0 0,-90-2-474 0 0,56 2-40 0 0,-70 2 376 0 0,141 4-82 0 0,16 0-86 0 0,-1-1 1 0 0,1 0-1 0 0,-6-2 32 0 0,9 2-65 0 0,-1 0-1 0 0,1 0 0 0 0,-6 1 66 0 0,-16 1-10 0 0,8-1 10 0 0,14 0 0 0 0,1-1 0 0 0,-1 0 0 0 0,0 0 0 0 0,-6-1 0 0 0,10 0 5 0 0,-1 1 0 0 0,1 0 0 0 0,0 0 0 0 0,-1 1-1 0 0,1-1 1 0 0,-2 1-5 0 0,-17 2 35 0 0,-52 1-35 0 0,59-6 16 0 0,13 1 3 0 0,0 1 0 0 0,-1-1-1 0 0,1 1 1 0 0,0 0 0 0 0,-1 0-1 0 0,-2 0-18 0 0,2 1 14 0 0,0-1-1 0 0,0 0 1 0 0,0 0-1 0 0,0 0 1 0 0,0-1-1 0 0,0 1 1 0 0,-3-2-14 0 0,-19-1-173 0 0,-184 8 371 0 0,156 2-198 0 0,17-8 0 0 0,15 0 0 0 0,1 1 0 0 0,-21 3 0 0 0,31-2-60 0 0,0-1-1 0 0,1 0 0 0 0,-8-1 61 0 0,-11 0-79 0 0,5 0 240 0 0,17 0-144 0 0,0 1 0 0 0,0 0 0 0 0,0 0-1 0 0,0 1 1 0 0,-6 0-17 0 0,-26 5-91 0 0,32-6 114 0 0,-1 1 0 0 0,1 0 0 0 0,-1 0-1 0 0,-6 3-22 0 0,6-2 4 0 0,-1 0-1 0 0,1-1 0 0 0,-1 0 0 0 0,1 0 0 0 0,-2-1-3 0 0,-28 4-198 0 0,32-3 180 0 0,-1 0 1 0 0,1-1-1 0 0,-1 0 1 0 0,1 0-1 0 0,-3-1 18 0 0,1 1 2 0 0,1-1-1 0 0,0 1 1 0 0,0 1-1 0 0,-2 0-1 0 0,-6 0 0 0 0,-1 0 0 0 0,0-1 0 0 0,-9-2 0 0 0,-12 1 0 0 0,-87-7 262 0 0,105 6-388 0 0,16 1 109 0 0,0 1-1 0 0,0-1 1 0 0,0 1-1 0 0,0 0 1 0 0,0 0-1 0 0,0 0 1 0 0,-2 0 17 0 0,-34 6-7 0 0,0-3 0 0 0,-11 0 7 0 0,-105-3 0 0 0,63-5 0 0 0,2 2 0 0 0,55 1 0 0 0,23 1 0 0 0,0 1 0 0 0,0 0 0 0 0,1 1 0 0 0,-8 0 0 0 0,1 1 23 0 0,0-1 0 0 0,0-1 0 0 0,-9-1-23 0 0,-11 0-5 0 0,1-4 5 0 0,31 3 0 0 0,1 1 0 0 0,0 0 0 0 0,0 0 0 0 0,-1 1 0 0 0,1-1 0 0 0,0 1 0 0 0,-1 1 0 0 0,1-1 0 0 0,-4 1 0 0 0,-1 1 20 0 0,-1-1 0 0 0,1 0 0 0 0,0 0-1 0 0,0-1 1 0 0,-1 0 0 0 0,1-1 0 0 0,-10-2-20 0 0,-31-1-19 0 0,31 3 41 0 0,0-1-1 0 0,0-1 1 0 0,-20-5-22 0 0,26 5-17 0 0,4 2-23 0 0,0 0 0 0 0,0 0-1 0 0,0 1 1 0 0,-10 2 40 0 0,-11-1 77 0 0,7-1-33 0 0,0 2 0 0 0,-1 1 0 0 0,-1 1-44 0 0,17-3-10 0 0,1 0-1 0 0,-1-1 0 0 0,1 0 0 0 0,-1 0 1 0 0,0-1 10 0 0,-17 0-99 0 0,-66-3 241 0 0,58 2-335 0 0,-16-3 193 0 0,18 2 203 0 0,-15 0-203 0 0,-86-1 0 0 0,101 3 0 0 0,13 0 0 0 0,0 1 0 0 0,-11 2 0 0 0,10 0 0 0 0,0-2 0 0 0,0 0 0 0 0,-12-3 0 0 0,-17-4 0 0 0,32 4 0 0 0,-1 1 0 0 0,1 0 0 0 0,-1 1 0 0 0,-42 2 0 0 0,23 1 0 0 0,1-2 0 0 0,-1-2 0 0 0,1-2 0 0 0,-8-2 0 0 0,-29-5 0 0 0,58 9 0 0 0,-1 0 0 0 0,-7 1 0 0 0,-14-2 0 0 0,-78-5 0 0 0,66 5 0 0 0,33 3 0 0 0,0-1 0 0 0,1-1 0 0 0,-3 0 0 0 0,1-1 0 0 0,0 1 0 0 0,0 0 0 0 0,0 2 0 0 0,0 0 0 0 0,0 1 0 0 0,0 0 0 0 0,-10 4 0 0 0,8-3 0 0 0,1-1 0 0 0,-1 0 0 0 0,0-2 0 0 0,-7 0 0 0 0,-23-1 0 0 0,13 1 0 0 0,0-2 0 0 0,-32-6 0 0 0,-3 0-7 0 0,0 2 0 0 0,0 4 0 0 0,-14 3 7 0 0,18 2-44 0 0,-37 9 44 0 0,47-5-96 0 0,9-3 117 0 0,-22-3-21 0 0,38 0 115 0 0,-41 0-352 0 0,45 1 314 0 0,-21-3-77 0 0,-4 1 132 0 0,8 2-262 0 0,21 0 97 0 0,1-1 1 0 0,-1-1 0 0 0,1-1 0 0 0,-10-2 32 0 0,23 2 0 0 0,0 1-1 0 0,-1 1 1 0 0,1 0-1 0 0,-1 0 1 0 0,-28-1 24 0 0,18 0 76 0 0,-1 1 1 0 0,0 1 0 0 0,-21 4-101 0 0,15-2-12 0 0,-72 0 12 0 0,73-2 0 0 0,-18-3 0 0 0,20 1 0 0 0,-20 1 0 0 0,-22 2-18 0 0,-13-3 18 0 0,4 0-246 0 0,42 0 201 0 0,16 0 152 0 0,-1 1-1 0 0,-3 1-106 0 0,-17 1 103 0 0,-8-2-103 0 0,-27 1-7 0 0,42 0 9 0 0,-29-4-2 0 0,32 1-12 0 0,0 1 0 0 0,-20 3 12 0 0,10-1-172 0 0,24-1 112 0 0,0 0 0 0 0,-11 3 60 0 0,1 0 149 0 0,1-1 0 0 0,-10-2-149 0 0,-25 3 8 0 0,-46 0-8 0 0,48-2 0 0 0,31-2 0 0 0,-19 3 0 0 0,13 0-28 0 0,0 0 0 0 0,-1-2-1 0 0,1-2 1 0 0,-4-1 28 0 0,-30-2-77 0 0,-68 2 77 0 0,103 3 70 0 0,3-1-5 0 0,0-2 0 0 0,-20-4-65 0 0,-13-2-2 0 0,-71 0-303 0 0,-76 6 305 0 0,166 3 91 0 0,-4 0 60 0 0,-132-4-96 0 0,153 3-50 0 0,1 2-1 0 0,-6 1-4 0 0,4-1-74 0 0,0 0 1 0 0,-2-2 73 0 0,-56-2-218 0 0,45 3 251 0 0,0-2 0 0 0,-18-4-33 0 0,9 0 95 0 0,0 3 0 0 0,0 2 0 0 0,-4 2-95 0 0,-7 0-89 0 0,-75 0-297 0 0,120-1 369 0 0,0 0-1 0 0,-11 3 18 0 0,-22 1-29 0 0,-115 2 12 0 0,1 0 237 0 0,55 0 99 0 0,2 0-417 0 0,64-4-246 0 0,-23 4 344 0 0,31-2 8 0 0,-1-2-1 0 0,-27-1-7 0 0,-195-4 215 0 0,159 4-557 0 0,78-1 319 0 0,1 2 0 0 0,-10 2 23 0 0,10-2-14 0 0,0 0 0 0 0,-10 0 14 0 0,-202 1-186 0 0,56 1 174 0 0,116 1 16 0 0,43-3-37 0 0,-1 0 0 0 0,1-2-1 0 0,-14 0 34 0 0,-12-1-180 0 0,1 2-1 0 0,-40 6 181 0 0,23-2-73 0 0,35-3 61 0 0,2 0 11 0 0,1-1 0 0 0,-11-1 1 0 0,-159-2-93 0 0,98 3 59 0 0,64 0-25 0 0,-22 4 59 0 0,21-2-101 0 0,-23 0 101 0 0,-96 5-112 0 0,106-6 112 0 0,-10 2 0 0 0,10 0 0 0 0,-11-2 0 0 0,-118 6-78 0 0,-5-3-124 0 0,57 2 202 0 0,34-5 0 0 0,-78 13 0 0 0,117-11-152 0 0,-18-2 152 0 0,18-1-158 0 0,-21 4 158 0 0,-58 7 198 0 0,-49 4-968 0 0,89-10 658 0 0,-8 0 42 0 0,13 4-28 0 0,0-3 0 0 0,-63-4 98 0 0,52-3-388 0 0,-11 5 388 0 0,84-4-16 0 0,-147 11-96 0 0,-10-1-96 0 0,58-2 96 0 0,-63 5-19 0 0,-32 3-34 0 0,138-14 154 0 0,-97 7-274 0 0,129-7 204 0 0,-16 2 142 0 0,-135 20-49 0 0,103-13-12 0 0,-39 7 0 0 0,81-15 0 0 0,21 0 0 0 0,-23-2 0 0 0,30 0 1 0 0,1 0 1 0 0,0 1-1 0 0,-16 5-1 0 0,15-4 20 0 0,16-3-13 0 0,-24 5 267 0 0,0 1-1 0 0,-9 4-273 0 0,26-8-72 0 0,-1-1 0 0 0,1 0-1 0 0,-1 0 1 0 0,-6 0 72 0 0,-21 3 205 0 0,-13 6-62 0 0,42-11-132 0 0,3 0-29 0 0,4 1-13 0 0,1-1 0 0 0,-1 0 0 0 0,0 0 1 0 0,0 1-1 0 0,0-1 0 0 0,0 0 0 0 0,0 1 0 0 0,0-1 0 0 0,0 1 0 0 0,1-1 0 0 0,-1 1 0 0 0,0-1 0 0 0,0 1 0 0 0,1 0 0 0 0,-1-1 0 0 0,0 1 1 0 0,1 0-1 0 0,-1-1 0 0 0,1 1 0 0 0,-1 0 0 0 0,1 0 0 0 0,-1 0 0 0 0,1 0 0 0 0,-1 0 31 0 0,0 1-10 0 0,0 0 1 0 0,1 1-1 0 0,-1-1 0 0 0,0 0 0 0 0,1 1 1 0 0,-1-1-1 0 0,1 0 0 0 0,0 2 10 0 0,0 14-137 0 0,1 1 0 0 0,1-1-1 0 0,1 0 1 0 0,0 0 0 0 0,1-1-1 0 0,1 1 1 0 0,1-1 0 0 0,2 3 137 0 0,0 5-496 0 0,-1 1 1 0 0,0 6 495 0 0,-2-6-120 0 0,2 18-14 0 0,0 6 112 0 0,7 28-91 0 0,-9-47 16 0 0,-1 1 1 0 0,0 13 96 0 0,1 16-275 0 0,-3-33 110 0 0,-2 0 1 0 0,-1 8 164 0 0,1 5-265 0 0,-10 65-661 0 0,10-81 696 0 0,0 2 89 0 0,1 1 0 0 0,2 13 141 0 0,-1-14 0 0 0,2 12 0 0 0,7 13-128 0 0,-2-16 128 0 0,-8-34 0 0 0,-1-1 0 0 0,1 0 0 0 0,-1 1 0 0 0,1-1 0 0 0,-1 1 0 0 0,0-1 0 0 0,0 1 0 0 0,0-1 0 0 0,0 1 0 0 0,0 0 0 0 0,0-1 0 0 0,0 1 0 0 0,-1-1 0 0 0,1 1 0 0 0,-1 3 0 0 0,1 2 0 0 0,3 13 0 0 0,-2-18 0 0 0,0 5-1 0 0,0 0 1 0 0,-1 0-1 0 0,0 0 1 0 0,0 0 0 0 0,0 0-1 0 0,-1 0 1 0 0,-1 4 0 0 0,-1 27 17 0 0,12 2 298 0 0,-9-18-89 0 0,-1-10-189 0 0,1 1 1 0 0,1 0-1 0 0,0 0 0 0 0,2 7-37 0 0,3 44 280 0 0,-5-61-250 0 0,0 1 0 0 0,0-1 1 0 0,1 0-1 0 0,-1 0 0 0 0,1 0 1 0 0,0 0-1 0 0,-1 0 0 0 0,1-1 1 0 0,1 1-1 0 0,-1-1 1 0 0,0 1-1 0 0,1-1 0 0 0,-1 0 1 0 0,1 1-1 0 0,-1-1 0 0 0,1-1 1 0 0,0 1-1 0 0,0 0 0 0 0,0-1 1 0 0,0 1-1 0 0,0-1 0 0 0,1 0 1 0 0,-1 0-1 0 0,0 0 0 0 0,0 0 1 0 0,1-1-1 0 0,-1 0 0 0 0,0 1 1 0 0,3-1-31 0 0,81 4 640 0 0,-80-4-640 0 0,-1 0 0 0 0,1 1 0 0 0,0-1 0 0 0,0 1 0 0 0,0 1 0 0 0,-1-1 0 0 0,1 1 0 0 0,0 0 0 0 0,1 1 0 0 0,-3-1 0 0 0,8 5 0 0 0,5 13 0 0 0,-16-16 48 0 0,-1-1 0 0 0,1 1 0 0 0,-1-1 0 0 0,0 1 0 0 0,0 0 0 0 0,0-1 0 0 0,-1 1 0 0 0,1 0 1 0 0,-1 3-49 0 0,4 15 239 0 0,-3-15-102 0 0,-1-5-113 0 0,1 1-1 0 0,0-1 1 0 0,-1 1-1 0 0,1-1 1 0 0,0 1 0 0 0,1-1-1 0 0,-1 1 1 0 0,0-1-1 0 0,1 0 1 0 0,0 1-24 0 0,0 0 0 0 0,0-1 0 0 0,0 0-1 0 0,1 0 1 0 0,-1-1 0 0 0,0 1 0 0 0,1 0 0 0 0,-1-1-1 0 0,1 0 1 0 0,0 1 0 0 0,0-1 0 0 0,-1 0 0 0 0,1 0-1 0 0,2 0 1 0 0,15 4-32 0 0,-17-4 28 0 0,0 1 0 0 0,0-2 0 0 0,1 1 0 0 0,-1 0 1 0 0,0-1-1 0 0,0 1 0 0 0,1-1 0 0 0,-1 0 1 0 0,4 0 3 0 0,67-6 83 0 0,-31 3-6 0 0,-5 0 87 0 0,4-2-155 0 0,0 3 1 0 0,0 1 0 0 0,26 4-10 0 0,11 2-356 0 0,-53-4 600 0 0,20 0-244 0 0,19 0 257 0 0,14 1-88 0 0,-49-2-96 0 0,0 1-1 0 0,0 1 1 0 0,5 2-73 0 0,-6 0 38 0 0,1-1-1 0 0,27-1-37 0 0,24 1 64 0 0,30 4 98 0 0,34-5-162 0 0,-128-2 19 0 0,143-5 128 0 0,144 10-7 0 0,-284-4-58 0 0,1 0 1 0 0,8 3-83 0 0,17 2 221 0 0,-4 0 25 0 0,-25-3 15 0 0,1-1 0 0 0,10-1-261 0 0,-11 0 41 0 0,0 1-1 0 0,15 3-40 0 0,-16-2 50 0 0,1-1-1 0 0,15 1-49 0 0,87 1 310 0 0,-73-5-326 0 0,-17 0-8 0 0,0 2 0 0 0,0 0 0 0 0,11 3 24 0 0,-16-1 16 0 0,1-1 0 0 0,6-1-16 0 0,-7 0 16 0 0,1 0 0 0 0,6 3-16 0 0,3 2-8 0 0,-3 0 80 0 0,1-2 0 0 0,-1-1 0 0 0,4-1-72 0 0,135 6 280 0 0,26-4 104 0 0,-123-8-272 0 0,113-4 228 0 0,-29 3-264 0 0,47 13-279 0 0,-75 1 346 0 0,-28-9 125 0 0,249 7-12 0 0,-329-6-221 0 0,0-1 0 0 0,0-1-1 0 0,1-1 1 0 0,3-1-35 0 0,38-1 41 0 0,-17 2-6 0 0,76-2-35 0 0,-10-1 10 0 0,9 5-10 0 0,-38 1 54 0 0,-5 3-55 0 0,-50-2 23 0 0,0-1 0 0 0,0-1-1 0 0,24-4-21 0 0,-2 2-1 0 0,-37 1 19 0 0,0 1 1 0 0,-1-1-1 0 0,14-3-18 0 0,-9 1 14 0 0,-1 1 1 0 0,1 1-1 0 0,0 0 1 0 0,5 1-15 0 0,36-1 70 0 0,-11 0-47 0 0,-33 1-3 0 0,1 0 0 0 0,0-1-1 0 0,3-1-19 0 0,30-4 0 0 0,3 2 0 0 0,43-6 0 0 0,-55 6 0 0 0,1 2 0 0 0,29 2 0 0 0,-16 0 0 0 0,9-2 0 0 0,-12-3 0 0 0,1 3 0 0 0,44 4 0 0 0,-38 1 70 0 0,21-4-70 0 0,-17 0-6 0 0,53-5 6 0 0,0 1 11 0 0,-80 4 42 0 0,28-4-53 0 0,14-1 0 0 0,64 4 0 0 0,5 0 0 0 0,-90-1 48 0 0,11 1 22 0 0,17-6-70 0 0,-46 4 54 0 0,23 2-54 0 0,-26 1 231 0 0,31-5-231 0 0,59-8 424 0 0,21 5-424 0 0,-140 9 5 0 0,71-3-207 0 0,44 6 202 0 0,-96-1-149 0 0,-12-1 98 0 0,0-1 0 0 0,0 1 0 0 0,5-2 51 0 0,36-2 233 0 0,1 2 0 0 0,22 4-233 0 0,-36-3-340 0 0,8-1 340 0 0,9-1-31 0 0,122 9 440 0 0,-161-6-409 0 0,1-1 0 0 0,12-2 0 0 0,16-1 0 0 0,110 9-25 0 0,-91-2-190 0 0,-37-1 155 0 0,0 1 0 0 0,5 2 60 0 0,-5 0 4 0 0,1-2 0 0 0,6 0-4 0 0,210 15 447 0 0,-229-17-369 0 0,8 0-45 0 0,0-2 0 0 0,-1 0 0 0 0,13-2-33 0 0,-19 1 0 0 0,-1 0 0 0 0,0 2 0 0 0,0 0 0 0 0,17 4 0 0 0,-14-2 0 0 0,0-1 0 0 0,1-1 0 0 0,13-1 0 0 0,16-2-48 0 0,1 3 0 0 0,24 4 48 0 0,-55-4 0 0 0,20-2 0 0 0,-19 0 0 0 0,-1 1 0 0 0,3 1 0 0 0,17 3 0 0 0,22 2 96 0 0,18-3-96 0 0,317-3-96 0 0,-341-3 94 0 0,-31 1 58 0 0,25 2-56 0 0,60 9 74 0 0,20 3-149 0 0,5 0-98 0 0,1 0 325 0 0,-26-3-88 0 0,-90-7-64 0 0,0-2 0 0 0,0 0 0 0 0,0-1 0 0 0,2-1 0 0 0,39-1 0 0 0,-33 1 0 0 0,1 0 0 0 0,13-4 0 0 0,-14 1 0 0 0,0 2 0 0 0,14 1 0 0 0,42 0 0 0 0,-26 0 0 0 0,42 5 0 0 0,-14-1 0 0 0,-22-1 0 0 0,17 1 0 0 0,1-3 0 0 0,-1-4 0 0 0,13-6 0 0 0,-61 8 0 0 0,1 2 0 0 0,1 1 0 0 0,1 0 0 0 0,17-4 0 0 0,45-5 0 0 0,83-10 0 0 0,-139 15 0 0 0,0 2 0 0 0,31 2 0 0 0,-16 1 0 0 0,88 8 0 0 0,38-13 0 0 0,-27-1-96 0 0,-62 4 96 0 0,2-5 0 0 0,-60 5 31 0 0,-1 1-1 0 0,14 2-30 0 0,23 1 3 0 0,4 0 54 0 0,10 4-57 0 0,-68-6-5 0 0,-3 0-46 0 0,-1-1-1 0 0,14-2 52 0 0,15 0-61 0 0,180 9 205 0 0,-202-6-144 0 0,19 3 0 0 0,-19-1 0 0 0,20-1 0 0 0,-25-1 0 0 0,-1 1 0 0 0,16 3 0 0 0,17 1 0 0 0,26 1 0 0 0,-15 0 0 0 0,26-3 0 0 0,33 3-105 0 0,64-2 26 0 0,-153-3 79 0 0,-12 0-5 0 0,1-2 0 0 0,10 0 5 0 0,-1-1-49 0 0,-1 1 1 0 0,6 2 48 0 0,-12-1-11 0 0,1 0 0 0 0,0-1 0 0 0,20-4 11 0 0,59-3-140 0 0,-61 5 252 0 0,0 2-1 0 0,3 1-111 0 0,-9 0 6 0 0,0-1 0 0 0,0-1-1 0 0,8-3-5 0 0,57-5-3 0 0,-49 5-426 0 0,9-3 429 0 0,47-13-216 0 0,-76 13 216 0 0,-1 0 0 0 0,0-2 0 0 0,0-1 0 0 0,-1-2 0 0 0,24-13 0 0 0,-29 9 0 0 0,-17 11 0 0 0,1 1 0 0 0,-1 0 0 0 0,1 1 0 0 0,6-4 0 0 0,-5 3 80 0 0,0 0 1 0 0,0 0-1 0 0,0-1 0 0 0,0 0 0 0 0,-1-1 0 0 0,1 0-80 0 0,16-14 129 0 0,-17 16-127 0 0,-1-1 0 0 0,0 0 1 0 0,0 0-1 0 0,-1 0 0 0 0,0-1 1 0 0,0 1-1 0 0,0-1 0 0 0,0 0 1 0 0,-1-1-1 0 0,0 1 0 0 0,2-5-2 0 0,-5 11 1 0 0,5-12 52 0 0,1 0 1 0 0,-2 0 0 0 0,0 0 0 0 0,0 0-1 0 0,-1-3-53 0 0,2-17 486 0 0,-2-1-1 0 0,-1 0 0 0 0,-2-10-485 0 0,2 25 201 0 0,0 1-1 0 0,0-1 1 0 0,4-10-201 0 0,2-10 62 0 0,10-70-158 0 0,-3 19 96 0 0,-12 65-23 0 0,3-20-34 0 0,9-39 57 0 0,-1 15 72 0 0,-2 25-187 0 0,-2 1 0 0 0,-2-2 0 0 0,-2-1 115 0 0,-2-24-425 0 0,-3-12 425 0 0,-2 58-25 0 0,-1 1 0 0 0,-5-23 25 0 0,-2-10-64 0 0,1 20 51 0 0,6 29 13 0 0,0 0 1 0 0,0 0-1 0 0,1 0 0 0 0,0 0 0 0 0,0 0 0 0 0,1-1 0 0 0,-1-6 69 0 0,0-1-1 0 0,-1 1 0 0 0,-1-3-68 0 0,0 3 28 0 0,1-1 0 0 0,1 0 1 0 0,0-3-29 0 0,0 6 30 0 0,-1 0 0 0 0,1 1 1 0 0,-2-1-1 0 0,0 1 0 0 0,0 0 1 0 0,-1-1-31 0 0,-8-29 464 0 0,2 0-401 0 0,-9-42-174 0 0,16 70 111 0 0,-1 0 0 0 0,0 1 0 0 0,-1-1 0 0 0,0 1 0 0 0,-5-8 0 0 0,-6-12 0 0 0,14 27 0 0 0,0 1 0 0 0,-1 0 0 0 0,1-1 0 0 0,-1 1 0 0 0,0 0 0 0 0,0 0 0 0 0,-1 1 0 0 0,1-1 0 0 0,0 1 0 0 0,-1-1 0 0 0,0 1 0 0 0,-1 0 0 0 0,-3-4 0 0 0,-6-9 0 0 0,11 14 1 0 0,3 0 0 0 0,-12-21-15 0 0,8 15-51 0 0,4 6 6 0 0,0 0 1 0 0,0 0-1 0 0,0 0 0 0 0,0 1 0 0 0,0-1 1 0 0,0 0-1 0 0,0 0 0 0 0,0 0 0 0 0,0 0 1 0 0,0 0-1 0 0,0 0 0 0 0,1 0 0 0 0,-1 0 1 0 0,0 0-1 0 0,1 0 0 0 0,-1 0 0 0 0,1 0 1 0 0,-1 0-1 0 0,1 1 0 0 0,-1-1 1 0 0,1 0-1 0 0,0 0 59 0 0,2-4-281 0 0,-2 3 97 0 0,-1 1 1 0 0,1-1 0 0 0,0 1-1 0 0,0 0 1 0 0,0-1-1 0 0,0 1 1 0 0,0 0 0 0 0,1 0-1 0 0,-1 0 1 0 0,0 0-1 0 0,0 0 1 0 0,1 0 0 0 0,-1 0-1 0 0,1 0 1 0 0,-1 0 0 0 0,1 1-1 0 0,-1-1 1 0 0,1 0 183 0 0,8-3-1604 0 0,7-7-3592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6:57.829"/>
    </inkml:context>
    <inkml:brush xml:id="br0">
      <inkml:brushProperty name="width" value="0.1" units="cm"/>
      <inkml:brushProperty name="height" value="0.1" units="cm"/>
      <inkml:brushProperty name="color" value="#E71224"/>
    </inkml:brush>
  </inkml:definitions>
  <inkml:trace contextRef="#ctx0" brushRef="#br0">160 9 9328 0 0,'0'0'340'0'0,"0"0"-190"0"0,0 0 29 0 0,6-4 466 0 0,-6 0-603 0 0,2 4 25 0 0,0 8 219 0 0,2 5-245 0 0,-2-11-23 0 0,0 1 0 0 0,2 19 73 0 0,-4-17 14 0 0,1 1 0 0 0,0-1 0 0 0,0 0 0 0 0,1 0 0 0 0,0 0 0 0 0,0 0 0 0 0,0 0 0 0 0,1 2-105 0 0,11 22 347 0 0,0 0-254 0 0,12 20 302 0 0,-7-17 85 0 0,-7-18-252 0 0,-2 0 1 0 0,0 1 0 0 0,4 6-229 0 0,5 10 54 0 0,-8-14 2 0 0,0 1 1 0 0,0 2-57 0 0,1 3 13 0 0,-8-18-14 0 0,-1 0 1 0 0,-1 0-1 0 0,1 0 1 0 0,-1 1 0 0 0,2 3 0 0 0,0 2 0 0 0,2 1 0 0 0,-1-1 0 0 0,1 0 0 0 0,1 0 0 0 0,0-1 0 0 0,1 1 0 0 0,0-2 0 0 0,0 1 0 0 0,35 32-72 0 0,-29-26 75 0 0,1-1 0 0 0,1-1 0 0 0,5 3-3 0 0,16 14-173 0 0,-24-15-674 0 0,-3 1-270 0 0</inkml:trace>
  <inkml:trace contextRef="#ctx0" brushRef="#br0" timeOffset="780.82">1 545 9416 0 0,'0'0'208'0'0,"0"0"33"0"0,0 0 16 0 0,0 8 13 0 0,1-6-269 0 0,-1-1 3 0 0,0 0 1 0 0,1 0-1 0 0,-1 0 1 0 0,1 0-1 0 0,-1 0 1 0 0,1 0-1 0 0,-1 0 1 0 0,1 0-1 0 0,0 0 1 0 0,-1 0-1 0 0,1 0 1 0 0,0 0-1 0 0,0 0 1 0 0,0 0-1 0 0,-1 0 1 0 0,1-1-1 0 0,1 1-4 0 0,-2 0 2 0 0,1-1 0 0 0,0 0 0 0 0,0 0 0 0 0,-1 1 1 0 0,1-1-1 0 0,0 0 0 0 0,0 0 0 0 0,-1 0 0 0 0,1 0 0 0 0,0 0 0 0 0,0 0 0 0 0,0 0 0 0 0,-1 0 1 0 0,1-1-1 0 0,0 1 0 0 0,0 0 0 0 0,-1 0 0 0 0,1 0 0 0 0,0-1 0 0 0,0 1 0 0 0,-1-1 0 0 0,1 1-2 0 0,16-11 20 0 0,-14 9-19 0 0,1-1 15 0 0,0 0 1 0 0,0-1 0 0 0,0 0 0 0 0,-1 1 0 0 0,0-1-1 0 0,1-1-16 0 0,10-12 68 0 0,-3 6-42 0 0,-1-1 0 0 0,4-7-26 0 0,-5 6 14 0 0,0 2 0 0 0,6-6-14 0 0,3-1 0 0 0,1 2 0 0 0,14-11 0 0 0,16 3 0 0 0,-16 7 0 0 0,-26 14 0 0 0,0 0 0 0 0,1-1 0 0 0,-1 0 0 0 0,1-2 0 0 0,32-26 50 0 0,7-9-50 0 0,-11 9 14 0 0,-24 23-132 0 0,0 0 1 0 0,0 0 0 0 0,12-5 117 0 0,-16 10-128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7:20.246"/>
    </inkml:context>
    <inkml:brush xml:id="br0">
      <inkml:brushProperty name="width" value="0.1" units="cm"/>
      <inkml:brushProperty name="height" value="0.1" units="cm"/>
      <inkml:brushProperty name="color" value="#E71224"/>
    </inkml:brush>
  </inkml:definitions>
  <inkml:trace contextRef="#ctx0" brushRef="#br0">76 1505 11576 0 0,'-2'2'249'0'0,"-18"15"112"0"0,18-16-307 0 0,2 12 70 0 0,1-9-121 0 0,-1 0 0 0 0,1 1 0 0 0,-1-1 0 0 0,1 1 0 0 0,0-1 0 0 0,1 1-3 0 0,3 12-93 0 0,-4-14 81 0 0,0 0-1 0 0,0 1 0 0 0,0-1 0 0 0,0 0 0 0 0,1 0 1 0 0,-1 0-1 0 0,1 0 0 0 0,0 0 0 0 0,0 0 0 0 0,0 0 0 0 0,0-1 1 0 0,2 3 12 0 0,5 4-1 0 0,0 0 1 0 0,-1 0 0 0 0,0 1 0 0 0,0 1-1 0 0,4 8 1 0 0,15 20 18 0 0,148 162 619 0 0,-124-147-574 0 0,-13-15 21 0 0,0 3-84 0 0,-3-2 0 0 0,1-3 0 0 0,2-1 0 0 0,8 4 0 0 0,-35-31 96 0 0,-2-1 1 0 0,1 2-1 0 0,-1-1 1 0 0,-1 1-1 0 0,3 4-96 0 0,-10-12 142 0 0,-1-2 2 0 0,0 0-3 0 0,0 0-12 0 0,0 0-7 0 0,-1-2-96 0 0,0 1 0 0 0,0 0 1 0 0,-1 0-1 0 0,1 0 1 0 0,0 0-1 0 0,0 0 1 0 0,-1 0-1 0 0,1 1 0 0 0,-1-1 1 0 0,1 0-1 0 0,-2 0-26 0 0,1 0 46 0 0,-11-6 73 0 0,1 0-35 0 0,1 1 1 0 0,-2 1-1 0 0,1 0 0 0 0,0 0 1 0 0,-4 0-85 0 0,3 2 1 0 0,0 0 0 0 0,1-1-1 0 0,0 0 1 0 0,0-1 0 0 0,0-1 0 0 0,0 0 0 0 0,1 0-1 0 0,0-1 1 0 0,0 0 0 0 0,1-1 0 0 0,0-1 0 0 0,0 1 0 0 0,-2-5-1 0 0,-20-23 0 0 0,6 7 0 0 0,-16-24 0 0 0,-22-39-206 0 0,-50-95 206 0 0,94 150-172 0 0,5 10-218 0 0,-9-22 390 0 0,0-4-272 0 0,13 30 204 0 0,1-1 0 0 0,0 1 0 0 0,2-2 0 0 0,-2-15 68 0 0,9 31-40 0 0,0 0 0 0 0,1 0 0 0 0,0-10 40 0 0,1 0-122 0 0,-1 18 113 0 0,0 0 7 0 0,0-1-1 0 0,0 0 0 0 0,0 0 0 0 0,0 1 0 0 0,1-1 1 0 0,-1 0-1 0 0,1 1 0 0 0,-1-1 0 0 0,1 0 0 0 0,0 1 1 0 0,-1-1-1 0 0,1 1 0 0 0,0-1 0 0 0,0 1 0 0 0,0-1 0 0 0,0 1 1 0 0,0 0-1 0 0,1-1 0 0 0,-1 1 0 0 0,0 0 0 0 0,1 0 1 0 0,0-1 2 0 0,0 1 2 0 0,-1-1 0 0 0,0 1 1 0 0,1 0-1 0 0,-1 0 0 0 0,1 0 1 0 0,-1 0-1 0 0,1 0 0 0 0,0 0 0 0 0,0 0 1 0 0,-1 0-1 0 0,1 1 0 0 0,0-1 1 0 0,0 1-1 0 0,0-1 0 0 0,-1 1 1 0 0,1 0-1 0 0,0 0 0 0 0,0 0 1 0 0,0 0-1 0 0,0 0 0 0 0,0 0 1 0 0,0 0-1 0 0,-1 1 0 0 0,1-1 1 0 0,0 1-1 0 0,0-1 0 0 0,0 1 1 0 0,-1 0-1 0 0,1 0 0 0 0,0-1 1 0 0,-1 1-1 0 0,1 1-2 0 0,11 3 0 0 0,9 5 19 0 0,-1 1-1 0 0,0 1 1 0 0,8 6-19 0 0,37 20-2 0 0,-22-17 45 0 0,1-2 0 0 0,1-2 0 0 0,24 5-43 0 0,42 3 196 0 0,-46-11-352 0 0,-43-9 116 0 0,0-2 0 0 0,5-1 40 0 0,-5 0 4 0 0,0 1-1 0 0,9 3-3 0 0,-18-3 0 0 0,-8-2 12 0 0,-1 0 0 0 0,0 0 0 0 0,0 0 0 0 0,0 1 0 0 0,3 1-12 0 0,3 1 5 0 0,-10-4 8 0 0,0 1 0 0 0,0-1-1 0 0,0 0 1 0 0,0 1 0 0 0,0-1-1 0 0,0 1 1 0 0,0-1 0 0 0,-1 1 0 0 0,1-1-1 0 0,0 1 1 0 0,0 0 0 0 0,0-1 0 0 0,-1 1-1 0 0,1 0 1 0 0,0-1 0 0 0,0 1 0 0 0,-1 0-1 0 0,1 1-12 0 0,0-1 90 0 0,-1-1-2 0 0,0 0 0 0 0,0 0 0 0 0,0 0 0 0 0,0 0 1 0 0,0 0 7 0 0,0 0 7 0 0,0-18 158 0 0,-2 1-181 0 0,0 0-1 0 0,-1 0 1 0 0,-1 0 0 0 0,0 0 0 0 0,-6-10-80 0 0,3 2 54 0 0,-35-131-126 0 0,3-23 72 0 0,31 135-257 0 0,3 0 0 0 0,1 0-1 0 0,2-26 258 0 0,2 68-82 0 0,0 2-1 0 0,0 0 10 0 0,0 0 1 0 0,0 0-10 0 0,0 0-39 0 0,22 0 10 0 0,-19 1 72 0 0,0-1 0 0 0,0 0 0 0 0,0 1 0 0 0,0 0 0 0 0,0 0 0 0 0,-1 0 0 0 0,1 0 0 0 0,0 0 0 0 0,-1 1 0 0 0,3 0 39 0 0,24 18 312 0 0,-27-18-300 0 0,30 25-137 0 0,-2 1 1 0 0,20 24 124 0 0,7 7 301 0 0,-7-8-142 0 0,-19-19-15 0 0,2 0 0 0 0,0-3 1 0 0,31 21-145 0 0,121 75 472 0 0,-157-106-42 0 0,13 3-430 0 0,19 14-4501 0 0,-42-26-156 0 0</inkml:trace>
  <inkml:trace contextRef="#ctx0" brushRef="#br0" timeOffset="947.77">1785 759 10680 0 0,'0'0'241'0'0,"-5"-5"694"0"0,4 2-932 0 0,-1-3 15 0 0,0 0 0 0 0,-1 1 0 0 0,1-1-1 0 0,-1 1 1 0 0,0-1 0 0 0,-1 1 0 0 0,-2-4-18 0 0,5 8-12 0 0,-1 0 1 0 0,1 0 0 0 0,-1 0-1 0 0,1 0 1 0 0,-1 0 0 0 0,0 0-1 0 0,1 0 1 0 0,-1 1 0 0 0,0-1-1 0 0,1 1 1 0 0,-1-1 0 0 0,0 1-1 0 0,0-1 1 0 0,0 1 0 0 0,1 0-1 0 0,-1 0 1 0 0,0 0 11 0 0,-3 1-45 0 0,0-1 1 0 0,0 1-1 0 0,-1 0 0 0 0,2 1 1 0 0,-5 1 44 0 0,1 1-9 0 0,-1 0 0 0 0,1 1 1 0 0,0 0-1 0 0,0 0 1 0 0,1 1-1 0 0,-1 0 1 0 0,0 3 8 0 0,-11 6-4 0 0,9-6-15 0 0,0 0 1 0 0,1 1 0 0 0,0-1 0 0 0,0 2-1 0 0,1-1 1 0 0,1 1 0 0 0,-4 7 18 0 0,-7 15-64 0 0,3 0 0 0 0,-1 6 64 0 0,10-22 0 0 0,0 1 1 0 0,2 0 0 0 0,-2 11-1 0 0,-5 22-13 0 0,9-40 2 0 0,1 1 1 0 0,0-1-1 0 0,1 1 0 0 0,0-1 1 0 0,1 0-1 0 0,0 1 0 0 0,0-1 1 0 0,1 0-1 0 0,1 1 0 0 0,0-1 1 0 0,4 9 10 0 0,-5-17 6 0 0,0 1 0 0 0,-1 0 1 0 0,2 0-1 0 0,-1-1 1 0 0,0 1-1 0 0,1-1 0 0 0,-1 0 1 0 0,1 0-1 0 0,0 0 1 0 0,3 3-7 0 0,4 2 44 0 0,0-1 0 0 0,10 6-44 0 0,-15-11 10 0 0,-1-1 0 0 0,0 0 0 0 0,1 0 0 0 0,-1 0 0 0 0,1 0 0 0 0,-1 0 0 0 0,1-1 0 0 0,0 0 0 0 0,-1 0 0 0 0,1-1 0 0 0,-1 1 0 0 0,1-1 0 0 0,-1 0 0 0 0,1 0 0 0 0,-1 0 0 0 0,1-1 0 0 0,-1 1 0 0 0,1-2-10 0 0,10-5 27 0 0,-2-1 1 0 0,1-1 0 0 0,-2-1 0 0 0,1 0-1 0 0,-1 0 1 0 0,-1-1 0 0 0,0 0-1 0 0,-1-1 1 0 0,0-1 0 0 0,-1 1-1 0 0,0-2 1 0 0,-1 1 0 0 0,-1-1 0 0 0,3-8-28 0 0,6-22 0 0 0,-2 0 0 0 0,-2-1 0 0 0,-2-1 0 0 0,2-31 0 0 0,-12 70 0 0 0,0 0 0 0 0,0 0 0 0 0,-1 0 0 0 0,0 0 0 0 0,-1 0 0 0 0,0 0 0 0 0,0 0 0 0 0,-2-4 0 0 0,-2-6 0 0 0,6 17 13 0 0,0-1 0 0 0,-1 0 0 0 0,0 0 0 0 0,1 1 1 0 0,-1-1-1 0 0,0 0 0 0 0,0 1 0 0 0,0-1 0 0 0,0 0 1 0 0,-1 0-14 0 0,1 2 3 0 0,1-1-1 0 0,0 1 1 0 0,0 0 0 0 0,-1 0 0 0 0,1 0 0 0 0,0 0 0 0 0,-1 0 0 0 0,1 0 0 0 0,-1 0 0 0 0,1-1 0 0 0,0 1 0 0 0,-1 0 0 0 0,1 0 0 0 0,0 0 0 0 0,-1 1 0 0 0,1-1-1 0 0,0 0 1 0 0,-1 0 0 0 0,1 0 0 0 0,0 0 0 0 0,-1 0 0 0 0,1 0 0 0 0,0 0 0 0 0,-1 1 0 0 0,1-1 0 0 0,0 0 0 0 0,-1 0 0 0 0,1 0 0 0 0,0 1 0 0 0,0-1 0 0 0,-1 0 0 0 0,1 0-1 0 0,0 1 1 0 0,0-1 0 0 0,-1 0 0 0 0,1 1 0 0 0,0-1 0 0 0,0 0 0 0 0,0 1 0 0 0,0-1 0 0 0,0 0 0 0 0,-1 1 0 0 0,1-1 0 0 0,0 0 0 0 0,0 1-3 0 0,-2 4 12 0 0,0 0 1 0 0,0 0 0 0 0,1 0 0 0 0,-1 0 0 0 0,1 0 0 0 0,1 0 0 0 0,-1 0 0 0 0,1 1-1 0 0,-1-1 1 0 0,1 0 0 0 0,1 4-13 0 0,1 11 100 0 0,1 0 0 0 0,2 6-100 0 0,-5-24 3 0 0,2 5 24 0 0,-1 0 1 0 0,1 0-1 0 0,1 0 1 0 0,-1-1-1 0 0,1 1 1 0 0,0 0-1 0 0,1-1 1 0 0,-1 0-1 0 0,1 0 1 0 0,0 0-1 0 0,3 2-27 0 0,2 2 14 0 0,1 1 74 0 0,1-1-1 0 0,-1 0 0 0 0,2-1 0 0 0,-1 0 0 0 0,1-1 1 0 0,7 4-88 0 0,17 10 211 0 0,-31-18-175 0 0,1 0 1 0 0,-1-1-1 0 0,1 1 1 0 0,0-1-1 0 0,0 0 1 0 0,0-1-1 0 0,0 1 1 0 0,1-1-1 0 0,-1-1 1 0 0,2 1-37 0 0,37 6 225 0 0,-15-2 69 0 0,13 0-294 0 0,-34-5-16 0 0,1-1 0 0 0,0 0 0 0 0,-1 0 0 0 0,1-1 0 0 0,-1 0 1 0 0,7-2 15 0 0,2-2-64 0 0</inkml:trace>
  <inkml:trace contextRef="#ctx0" brushRef="#br0" timeOffset="1418.51">2137 552 10360 0 0,'1'5'125'0'0,"0"0"1"0"0,0 0-1 0 0,1-1 1 0 0,-1 1-1 0 0,1-1 1 0 0,0 1-1 0 0,0-1 1 0 0,1 0-1 0 0,0 1 1 0 0,-1-1-1 0 0,4 3-125 0 0,0 2 258 0 0,2 2-134 0 0,0 0 0 0 0,0 0 0 0 0,1-1-1 0 0,1 0 1 0 0,0 0 0 0 0,2 0-124 0 0,10 10 41 0 0,-16-13-24 0 0,0-1-1 0 0,1 0 1 0 0,5 3-17 0 0,18 9 0 0 0,0 0 0 0 0,1-2 0 0 0,5 1 0 0 0,-21-13 0 0 0</inkml:trace>
  <inkml:trace contextRef="#ctx0" brushRef="#br0" timeOffset="1752.66">1755 256 15344 0 0,'0'0'336'0'0,"0"0"72"0"0,0 0 7 0 0,0 0 25 0 0,0 0-352 0 0,0 0-88 0 0,0 0 0 0 0,9 9 0 0 0,-1-6 0 0 0,1 2 0 0 0,-5-5-96 0 0,6 0 96 0 0,-1 0-1007 0 0,0 0-145 0 0</inkml:trace>
  <inkml:trace contextRef="#ctx0" brushRef="#br0" timeOffset="2486.4">2484 337 14976 0 0,'0'0'324'0'0,"0"0"-3"0"0,5-3-190 0 0,1 1-126 0 0,-1-1 1 0 0,0 1-1 0 0,1 1 1 0 0,0-1 0 0 0,0 1-1 0 0,-1 0 1 0 0,1 0 0 0 0,0 1-1 0 0,0 0 1 0 0,0 0 0 0 0,0 0-1 0 0,-1 1 1 0 0,1-1 0 0 0,0 2-1 0 0,0-1 1 0 0,-1 0-1 0 0,1 1 1 0 0,-1 0 0 0 0,1 1-6 0 0,11 4-315 0 0,-1 1 0 0 0,-1 0 0 0 0,0 1 0 0 0,0 1 0 0 0,12 10 315 0 0,-8-5-1416 0 0,0 1-1 0 0,6 8 1417 0 0,-21-19-158 0 0,1 0-1 0 0,-1 0 0 0 0,0 1 0 0 0,0-1 1 0 0,0 1-1 0 0,-1 0 0 0 0,0 0 0 0 0,0 0 0 0 0,-1 1 1 0 0,3 5 158 0 0,-6-5 418 0 0,-2-15-239 0 0,-3-33 98 0 0,1-16-277 0 0,-3-21 423 0 0,-1 24-88 0 0,4 28-39 0 0,1 0 0 0 0,1-1 0 0 0,1-6-296 0 0,2 16 158 0 0,1 1 1 0 0,0-1 0 0 0,1 0-1 0 0,3-9-158 0 0,-4 22 41 0 0,0-1 0 0 0,0 1-1 0 0,1-1 1 0 0,0 1 0 0 0,0-1 0 0 0,0 1-1 0 0,0 0 1 0 0,1 0 0 0 0,-1 0 0 0 0,1 0-1 0 0,0 0 1 0 0,0 1 0 0 0,1-1 0 0 0,-1 1-1 0 0,1 0 1 0 0,0 0 0 0 0,-1 0 0 0 0,3 0-41 0 0,-2 1 54 0 0,0 0-1 0 0,0 1 1 0 0,0 0 0 0 0,0 0 0 0 0,0 0 0 0 0,1 0 0 0 0,-1 1 0 0 0,0-1 0 0 0,0 1 0 0 0,1 0 0 0 0,-1 1 0 0 0,0-1-1 0 0,0 1 1 0 0,0-1 0 0 0,1 1 0 0 0,-1 1 0 0 0,3 0-54 0 0,9 4 330 0 0,0 1-1 0 0,0 1 1 0 0,10 7-330 0 0,-14-8 121 0 0,237 131 557 0 0,-201-111-575 0 0,-20-11-89 0 0,0 0 0 0 0,1-2 0 0 0,1-1 0 0 0,10 1-14 0 0,-30-10-334 0 0,-3-2 419 0 0,-1 0 0 0 0,0 0-1 0 0,1-1 1 0 0,-1 0-1 0 0,1 0-84 0 0,-3-1-791 0 0,0 0 0 0 0,0-1 0 0 0,0 1-1 0 0,-1-1 1 0 0,1 1 0 0 0,2-2 791 0 0,8-2-5141 0 0</inkml:trace>
  <inkml:trace contextRef="#ctx0" brushRef="#br0" timeOffset="3469.68">883 2753 13520 0 0,'-9'14'444'0'0,"8"-13"-428"0"0,0 1 0 0 0,0-1-1 0 0,0 1 1 0 0,0-1 0 0 0,0 1-1 0 0,1-1 1 0 0,-1 1 0 0 0,0 0 0 0 0,1-1-1 0 0,0 1 1 0 0,-1 0 0 0 0,1 0-1 0 0,0-1 1 0 0,-1 1 0 0 0,1 0 0 0 0,0 1-16 0 0,1 0 62 0 0,-1 0 1 0 0,1 0 0 0 0,-1 0 0 0 0,1 0 0 0 0,0 0-1 0 0,0 0 1 0 0,1 0 0 0 0,-1 0 0 0 0,0-1 0 0 0,1 1-1 0 0,0 0 1 0 0,0-1 0 0 0,0 1-63 0 0,30 34 516 0 0,-17-21-488 0 0,11 12 0 0 0,1-2 0 0 0,1-1 1 0 0,6 3-29 0 0,93 65-8 0 0,-34-27 64 0 0,-58-39-43 0 0,9 5-306 0 0,35 35 293 0 0,-48-39-189 0 0</inkml:trace>
  <inkml:trace contextRef="#ctx0" brushRef="#br0" timeOffset="3987.29">783 2802 13096 0 0,'0'0'478'0'0,"0"0"-279"0"0,0 0-19 0 0,0 0 20 0 0,1-7 195 0 0,1 1-358 0 0,0 1-1 0 0,1 0 1 0 0,0 0 0 0 0,0 0 0 0 0,1 0-37 0 0,4-10 68 0 0,8-7-64 0 0,0 0 1 0 0,1 0 0 0 0,19-17-5 0 0,-11 11 2 0 0,28-28-258 0 0,45-36 256 0 0,-77 75-109 0 0,1 1 0 0 0,0 2 0 0 0,1 0 0 0 0,0 1 1 0 0,2 1 108 0 0,-10 5-342 0 0,0 1 1 0 0,0 1 0 0 0,1 0-1 0 0,0 1 1 0 0,0 0 341 0 0,-8 3-196 0 0,-1 0 0 0 0,1 0 0 0 0,0 1 1 0 0,0 0-1 0 0,0 0 0 0 0,-1 1 0 0 0,1 0 0 0 0,0 0 0 0 0,-1 1 0 0 0,1 0 0 0 0,1 1 196 0 0,-6-2-27 0 0,0 0 0 0 0,0 1 0 0 0,0-1 0 0 0,0 1 1 0 0,0 0-1 0 0,-1 0 0 0 0,1 0 0 0 0,-1 0 0 0 0,1 0 0 0 0,-1 0 0 0 0,0 1 0 0 0,0-1 0 0 0,0 1 0 0 0,0 0 0 0 0,0 1 27 0 0,1 0 25 0 0,-2 0 1 0 0,1 1-1 0 0,0-1 1 0 0,-1 1-1 0 0,0 0 1 0 0,0 0-1 0 0,0-1 1 0 0,0 1-1 0 0,-1 4-25 0 0,-1 7 218 0 0,0 1-1 0 0,-1-1 0 0 0,0 1 1 0 0,-2-1-1 0 0,-2 7-217 0 0,1-9 221 0 0,0 0 1 0 0,-1 0-1 0 0,0 0 0 0 0,-4 4-221 0 0,-8 17 242 0 0,-7 16 95 0 0,-15 20-337 0 0,23-41-88 0 0,-18 33-3414 0 0,20-30-342 0 0</inkml:trace>
  <inkml:trace contextRef="#ctx0" brushRef="#br0" timeOffset="5084.09">1262 2852 2648 0 0,'0'0'107'0'0,"0"0"-22"0"0,-2 0-18 0 0,-22 18 39 0 0,22-17-31 0 0,0 1 25 0 0,-1 0 1 0 0,0 0-1 0 0,1 0 1 0 0,-1 0-1 0 0,1 0 1 0 0,-1 1-1 0 0,0 0-100 0 0,1 0 569 0 0,-1 0-448 0 0,2-2-88 0 0,1 0 0 0 0,-1-1 1 0 0,1 1-1 0 0,-1-1 1 0 0,0 1-1 0 0,1 0 0 0 0,-1-1 1 0 0,0 1-1 0 0,0-1 1 0 0,1 0-1 0 0,-1 1 1 0 0,0-1-1 0 0,0 0 0 0 0,0 1 1 0 0,1-1-1 0 0,-1 0 1 0 0,0 0-1 0 0,0 1 1 0 0,0-1-1 0 0,0 0 0 0 0,1 0 1 0 0,-1 0-34 0 0,-2 0 183 0 0,3 0-76 0 0,0 0-37 0 0,0 0-6 0 0,-9 0 0 0 0,1 0-83 0 0,7 0-70 0 0,-3 4-1530 0 0,3-4-94 0 0</inkml:trace>
  <inkml:trace contextRef="#ctx0" brushRef="#br0" timeOffset="6286.14">1581 2604 8656 0 0,'0'0'184'0'0,"0"0"37"0"0,0-9 294 0 0,-2 5-234 0 0,0 0 222 0 0,6-11-239 0 0,0-2-331 0 0,-2 10 54 0 0,5 3 13 0 0,5 3 10 0 0,-10 2 4 0 0,0 1-1 0 0,-1 0 0 0 0,1-1 0 0 0,-1 1 1 0 0,1 0-1 0 0,-1 0 0 0 0,2 2-13 0 0,-3-3 14 0 0,6 7 65 0 0,0 1 0 0 0,-1 0 0 0 0,0 0 0 0 0,-1 1 0 0 0,3 6-79 0 0,8 25 38 0 0,39 98-727 0 0,-49-128 435 0 0,1 1 1 0 0,0-2-1 0 0,0 1 0 0 0,1-1 1 0 0,1 0-1 0 0,-1 0 0 0 0,1-1 1 0 0,8 7 253 0 0,-15-15-11 0 0,0 0 0 0 0,-1-1 1 0 0,1 1-1 0 0,0 0 0 0 0,0-1 0 0 0,0 1 1 0 0,1-1-1 0 0,-1 1 0 0 0,0-1 0 0 0,0 1 1 0 0,0-1-1 0 0,0 0 0 0 0,0 1 0 0 0,1-1 1 0 0,-1 0-1 0 0,0 0 0 0 0,0 0 1 0 0,0 0-1 0 0,1 0 0 0 0,-1 0 0 0 0,0 0 1 0 0,0 0-1 0 0,0-1 0 0 0,0 1 0 0 0,1 0 1 0 0,-1-1-1 0 0,0 1 11 0 0,3-3-2 0 0,0 1 1 0 0,-1 0-1 0 0,1-1 0 0 0,0 0 0 0 0,-1 0 1 0 0,2-2 1 0 0,10-8 66 0 0,-9 8-12 0 0,0 0 0 0 0,0-1 0 0 0,-1 0 0 0 0,1 0-1 0 0,-1 0 1 0 0,-1-1 0 0 0,1 1 0 0 0,-1-1 0 0 0,2-5-54 0 0,6-14 180 0 0,-1-1 0 0 0,0-2-180 0 0,-2 6 113 0 0,0-6 53 0 0,-2 0 1 0 0,0 0-1 0 0,-2 0 1 0 0,-1-1-1 0 0,-1 1 1 0 0,-2-1-1 0 0,-1-12-166 0 0,0 37 4 0 0,-1-1-1 0 0,1 0 1 0 0,-1 0-1 0 0,0 0 1 0 0,-1 0 0 0 0,1 0-1 0 0,-1 1 1 0 0,-1-1-1 0 0,1 1 1 0 0,-1-1 0 0 0,1 1-1 0 0,-1 0-3 0 0,1 3 4 0 0,0-1-1 0 0,1 1 1 0 0,-1 0-1 0 0,0-1 1 0 0,0 1 0 0 0,-1 0-1 0 0,1 0 1 0 0,0 1-1 0 0,0-1 1 0 0,-1 0-1 0 0,1 1 1 0 0,-1-1-1 0 0,0 1 1 0 0,1 0-1 0 0,-1 0 1 0 0,0 0 0 0 0,0 0-1 0 0,0 1 1 0 0,0-1-1 0 0,1 1 1 0 0,-1 0-1 0 0,0-1 1 0 0,0 1-1 0 0,0 1 1 0 0,-1-1-4 0 0,-2 1 3 0 0,-1 0 0 0 0,1 1 1 0 0,0 0-1 0 0,0 0 0 0 0,0 0 0 0 0,0 1 0 0 0,-4 3-3 0 0,-40 26 37 0 0,43-27-37 0 0,-5 6-57 0 0,-1 0 1 0 0,2 0 0 0 0,0 1 0 0 0,0 1 0 0 0,1 0-1 0 0,-2 5 57 0 0,-3 3-110 0 0</inkml:trace>
  <inkml:trace contextRef="#ctx0" brushRef="#br0" timeOffset="6700.04">2188 2138 12528 0 0,'0'2'281'0'0,"0"1"-195"0"0,0 0-1 0 0,1 0 1 0 0,-1 0-1 0 0,1-1 1 0 0,0 1 0 0 0,0 0-1 0 0,0 0 1 0 0,0 0 0 0 0,0-1-1 0 0,1 1 1 0 0,-1-1-1 0 0,2 2-85 0 0,25 30 46 0 0,-10-14-32 0 0,8 8 40 0 0,0-1 0 0 0,2-1 1 0 0,27 18-55 0 0,-39-31-30 0 0,24 15-1355 0 0,-22-16 533 0 0</inkml:trace>
  <inkml:trace contextRef="#ctx0" brushRef="#br0" timeOffset="7038.13">1924 2004 18023 0 0,'0'0'392'0'0,"-10"0"88"0"0,-3-4 8 0 0,13 4 24 0 0,0 0-408 0 0,0 0-104 0 0,0 0 0 0 0,0 0 0 0 0,9 0-392 0 0,0-8-104 0 0,-4 3-16 0 0</inkml:trace>
  <inkml:trace contextRef="#ctx0" brushRef="#br0" timeOffset="40375.18">2424 1883 6440 0 0,'0'0'134'0'0,"0"0"58"0"0,0 0 135 0 0,0 0 52 0 0,0 0 6 0 0,0 0-18 0 0,0 0-101 0 0,0 0-46 0 0,0 0-10 0 0,0 0 7 0 0,0 0 40 0 0,0 0 21 0 0,0 0 2 0 0,0 0-16 0 0,0 0-68 0 0,0 0-32 0 0,0 0-4 0 0,0 0-14 0 0,0 0-55 0 0,0 0-19 0 0,5 8 19 0 0,-1-2-91 0 0,1 0 0 0 0,0-1 0 0 0,1 1 0 0 0,-1-1 0 0 0,1 0 0 0 0,1 1 0 0 0,6 4 0 0 0,33 32 105 0 0,-29-25-17 0 0,0-1 1 0 0,2 0-1 0 0,0-1 1 0 0,0-2-1 0 0,1 0 1 0 0,9 4-89 0 0,-11-9 8 0 0,-11-4 9 0 0,1 0-1 0 0,-1-1 1 0 0,1 0 0 0 0,0 0 0 0 0,8 1-17 0 0,2 0 86 0 0,14 0 4 0 0,-26-4-90 0 0,-2 3 10 0 0,-3-1 33 0 0,3 5-32 0 0,0-1 6 0 0,-14-18 209 0 0,8 9-191 0 0,0 1 0 0 0,0-1 0 0 0,0 1 0 0 0,0-1 0 0 0,0 0 1 0 0,1 0-1 0 0,-1 0 0 0 0,0-2-35 0 0,-4-14 263 0 0,-1-4-109 0 0,-1 0 1 0 0,0 1-1 0 0,-4-4-154 0 0,-10-22 55 0 0,-6-10 198 0 0,17 37-348 0 0,0-1-1 0 0,1-1 1 0 0,-4-13 95 0 0,12 27-9 0 0,1 0 0 0 0,0 0-1 0 0,0 0 1 0 0,0 0 0 0 0,1 0 0 0 0,1-7 9 0 0,0-7-9 0 0,0 15-6 0 0,0 0 0 0 0,0 0 0 0 0,1-1 0 0 0,0 1 0 0 0,1 0 0 0 0,0 1 1 0 0,0-1-1 0 0,1 0 0 0 0,0 1 0 0 0,0 0 0 0 0,1 0 0 0 0,0 0 0 0 0,0 0 1 0 0,3-3 14 0 0,-7 9-4 0 0,1 0 0 0 0,-1-1 0 0 0,0 1 0 0 0,1 0 0 0 0,-1 0 0 0 0,1-1 0 0 0,-1 1 0 0 0,1 0 1 0 0,-1 0-1 0 0,1 1 0 0 0,0-1 0 0 0,-1 0 0 0 0,1 0 0 0 0,0 1 0 0 0,0-1 0 0 0,0 1 0 0 0,-1 0 1 0 0,1 0-1 0 0,0-1 0 0 0,0 1 0 0 0,0 0 0 0 0,0 0 0 0 0,0 1 0 0 0,-1-1 0 0 0,1 0 0 0 0,0 1 1 0 0,0-1-1 0 0,0 1 0 0 0,-1-1 0 0 0,1 1 0 0 0,0 0 0 0 0,-1 0 0 0 0,1 0 0 0 0,0 0 0 0 0,0 1 4 0 0,7 4-27 0 0,-1 1 0 0 0,-1 0 0 0 0,1 1-1 0 0,-1 0 1 0 0,-1 0 0 0 0,1 0 27 0 0,-2 0-4 0 0,33 40 102 0 0,25 30 287 0 0,-51-64-318 0 0,1 0 0 0 0,1-2-1 0 0,0 1 1 0 0,6 2-67 0 0,-13-10-2 0 0,0 0 0 0 0,1-1 0 0 0,0 0 0 0 0,-1 0-1 0 0,2-1 1 0 0,-1 0 0 0 0,0 0 0 0 0,0-1 0 0 0,1 0-1 0 0,0 0 1 0 0,-1-1 0 0 0,1 0 0 0 0,0-1 0 0 0,-1 0 0 0 0,1 0-1 0 0,0-1 1 0 0,-1 0 0 0 0,1 0 0 0 0,7-3 2 0 0,2-3-245 0 0</inkml:trace>
  <inkml:trace contextRef="#ctx0" brushRef="#br0" timeOffset="40981.49">3013 809 7624 0 0,'0'0'165'0'0,"0"0"23"0"0,0 0 11 0 0,0 0 1 0 0,0 8 222 0 0,-1-4-255 0 0,0 0 0 0 0,1 1 0 0 0,-1-1 0 0 0,1 0-1 0 0,0 1 1 0 0,0-1 0 0 0,1 0 0 0 0,0 1 0 0 0,-1-1 0 0 0,1 0-1 0 0,1 0 1 0 0,0 4-167 0 0,4 4 421 0 0,0 0-1 0 0,0-1 0 0 0,5 7-420 0 0,2 3 355 0 0,14 19 197 0 0,1-1 1 0 0,2-1-1 0 0,2-2 1 0 0,15 12-553 0 0,-11-10 187 0 0,22 18-71 0 0,-31-32-69 0 0,20 25-47 0 0,7 5-451 0 0,-39-39 182 0 0</inkml:trace>
  <inkml:trace contextRef="#ctx0" brushRef="#br0" timeOffset="41433.28">3000 1400 5696 0 0,'0'0'166'0'0,"0"0"84"0"0,0 0 240 0 0,0 0 101 0 0,0-2 17 0 0,6-6-91 0 0,1 0 0 0 0,-1 1-1 0 0,1 0 1 0 0,1 0 0 0 0,-1 0 0 0 0,8-4-517 0 0,11-10 560 0 0,-3 2 275 0 0,12-7-835 0 0,18-14 381 0 0,-10 4-32 0 0,-1-2-1 0 0,-2-2 1 0 0,7-11-349 0 0,-7 2-655 0 0,-22 25 226 0 0</inkml:trace>
  <inkml:trace contextRef="#ctx0" brushRef="#br0" timeOffset="42277.85">3999 565 9136 0 0,'0'0'266'0'0,"0"0"1"0"0,0 0-150 0 0,0 0 2 0 0,0 0 17 0 0,-11 0 783 0 0,-4 4-255 0 0,13-3-609 0 0,0 0 0 0 0,0 0 1 0 0,0 0-1 0 0,0 0 1 0 0,0 0-1 0 0,0 1 0 0 0,1-1 1 0 0,-1 0-1 0 0,1 1 0 0 0,-1-1 1 0 0,1 1-1 0 0,-1 0 1 0 0,1 0-56 0 0,-14 13 266 0 0,-21 55-148 0 0,13-25-118 0 0,19-36 0 0 0,0 0 0 0 0,0 0 0 0 0,1 0 0 0 0,0 0 0 0 0,0 1 0 0 0,1-1 0 0 0,0 1 0 0 0,0 9 0 0 0,2-18-6 0 0,0 0 0 0 0,0 0 1 0 0,0 0-1 0 0,0 0 0 0 0,0-1 0 0 0,0 1 1 0 0,0 0-1 0 0,0 0 0 0 0,1 0 1 0 0,-1 0-1 0 0,0 0 0 0 0,0-1 1 0 0,1 1-1 0 0,-1 0 0 0 0,1 0 0 0 0,-1 0 1 0 0,1-1-1 0 0,-1 1 0 0 0,1 0 1 0 0,-1-1-1 0 0,1 1 0 0 0,-1 0 1 0 0,1-1-1 0 0,0 1 0 0 0,0-1 1 0 0,-1 1-1 0 0,1-1 0 0 0,0 1 0 0 0,0-1 1 0 0,-1 0-1 0 0,1 1 0 0 0,0-1 1 0 0,0 0-1 0 0,0 1 0 0 0,0-1 1 0 0,-1 0-1 0 0,1 0 0 0 0,0 0 0 0 0,0 0 1 0 0,0 0-1 0 0,0 0 0 0 0,0 0 1 0 0,0 0-1 0 0,0 0 0 0 0,-1-1 1 0 0,2 1 5 0 0,3-1-15 0 0,0-1 1 0 0,0 1 0 0 0,0-1 0 0 0,0 0-1 0 0,0-1 1 0 0,0 1 14 0 0,-4 2-2 0 0,9-6-36 0 0,2 0 31 0 0,0 0 0 0 0,-1-1 0 0 0,0 0 0 0 0,7-7 7 0 0,78-62 3 0 0,-68 55 20 0 0,-21 16 53 0 0,1-1 0 0 0,1 2 0 0 0,-1-1-1 0 0,1 1 1 0 0,3-1-76 0 0,-9 3 31 0 0,0 1 1 0 0,1 0-1 0 0,-1 0 0 0 0,0 0 0 0 0,0 1 0 0 0,1-1 1 0 0,-1 1-1 0 0,1-1 0 0 0,-1 1 0 0 0,0 0 1 0 0,1 1-1 0 0,-1-1 0 0 0,1 1 0 0 0,-1-1 1 0 0,0 1-1 0 0,3 1-31 0 0,-4-1 19 0 0,-1 0-1 0 0,0 0 1 0 0,0 0 0 0 0,0 0 0 0 0,1 0 0 0 0,-1 0-1 0 0,0 1 1 0 0,0-1 0 0 0,-1 0 0 0 0,1 1-1 0 0,0-1 1 0 0,0 0 0 0 0,-1 1 0 0 0,1-1 0 0 0,-1 1-1 0 0,1-1 1 0 0,-1 1 0 0 0,0 0 0 0 0,1-1-1 0 0,-1 1 1 0 0,0-1 0 0 0,0 1 0 0 0,0-1 0 0 0,0 1-1 0 0,-1 0 1 0 0,1-1 0 0 0,0 1 0 0 0,-1 0-19 0 0,-1 7 67 0 0,0 0-1 0 0,0 0 1 0 0,-1 0 0 0 0,-3 4-67 0 0,-126 290-542 0 0,119-279 74 0 0</inkml:trace>
  <inkml:trace contextRef="#ctx0" brushRef="#br0" timeOffset="43061.8">3446 1343 5560 0 0,'-1'17'1330'0'0,"0"-14"-1096"0"0,1 0-1 0 0,-1 0 1 0 0,0 1-1 0 0,1-1 1 0 0,-1 0-1 0 0,1 1 0 0 0,0-1 1 0 0,0 1-1 0 0,1-1 1 0 0,-1 0-1 0 0,1 1 1 0 0,-1-1-1 0 0,1 0 0 0 0,0 2-233 0 0,10 22 1039 0 0,-11-25-984 0 0,12 10 498 0 0,-5-7-526 0 0,-3-2-166 0 0,-1-1 1 0 0,1 1 0 0 0,0 0 0 0 0,-1 0 0 0 0,0 0 0 0 0,0 1-1 0 0,0-1 1 0 0,0 1 0 0 0,0 0 0 0 0,1 2 138 0 0,-1-1-150 0 0,-3-4-486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22:38.189"/>
    </inkml:context>
    <inkml:brush xml:id="br0">
      <inkml:brushProperty name="width" value="0.1" units="cm"/>
      <inkml:brushProperty name="height" value="0.1" units="cm"/>
      <inkml:brushProperty name="color" value="#E71224"/>
    </inkml:brush>
  </inkml:definitions>
  <inkml:trace contextRef="#ctx0" brushRef="#br0">131 3174 6928 0 0,'0'0'200'0'0,"0"0"77"0"0,0 2 198 0 0,1 3-8 0 0,-1-1 0 0 0,1 1 0 0 0,0-1 0 0 0,0 0 0 0 0,1 1 0 0 0,-1-1 0 0 0,1 0 0 0 0,1 3-467 0 0,-2-6 216 0 0,13 11 288 0 0,-8-5-390 0 0,1 0 0 0 0,-1 0 0 0 0,0 0 0 0 0,0 1-114 0 0,19 21 200 0 0,-4-9-83 0 0,-6-5-9 0 0,-1 0 0 0 0,0 0 0 0 0,0 2-108 0 0,58 69 440 0 0,-8-10-321 0 0,39 46 14 0 0,-50-61-71 0 0,20 35-62 0 0,-21-27 13 0 0,3 3-13 0 0,41 51 0 0 0,-35-39-641 0 0,-23-31-88 0 0,-32-44-229 0 0</inkml:trace>
  <inkml:trace contextRef="#ctx0" brushRef="#br0" timeOffset="779.22">7 3199 7856 0 0,'0'0'174'0'0,"0"0"29"0"0,0 0 13 0 0,-5-6 1847 0 0,4 5-1998 0 0,1 0 0 0 0,0 0 0 0 0,0 0 1 0 0,0 0-1 0 0,0 0 0 0 0,0 0 0 0 0,0 0 1 0 0,0 0-1 0 0,0 0 0 0 0,0 0 0 0 0,0 0 1 0 0,1 0-1 0 0,-1 0 0 0 0,0 0 0 0 0,1 0 0 0 0,-1 0 1 0 0,1 0-1 0 0,-1 0 0 0 0,1 0 0 0 0,-1 0 1 0 0,1 0-1 0 0,-1 0 0 0 0,1 1 0 0 0,0-1 1 0 0,0 0-1 0 0,0 0-65 0 0,25-23 362 0 0,-20 18-182 0 0,87-67 1265 0 0,-51 42-742 0 0,17-19-703 0 0,-53 44 51 0 0,224-200 1392 0 0,-220 199-1423 0 0,0-1 0 0 0,0 2 1 0 0,0-1-1 0 0,1 1 1 0 0,0 1-1 0 0,0 0 1 0 0,1 1-1 0 0,-1 0 1 0 0,8-1-22 0 0,-17 4-8 0 0,0 1-1 0 0,0-1 1 0 0,0 1-1 0 0,1 0 0 0 0,-1 0 1 0 0,0 0-1 0 0,0 0 1 0 0,1 1-1 0 0,-1-1 0 0 0,0 0 1 0 0,0 1-1 0 0,0 0 1 0 0,0-1-1 0 0,0 1 0 0 0,0 0 1 0 0,0 0-1 0 0,0 0 1 0 0,2 1 9 0 0,-2 0-23 0 0,0 0 0 0 0,0 1 0 0 0,0-1 1 0 0,0 0-1 0 0,0 0 0 0 0,-1 1 1 0 0,1-1-1 0 0,-1 1 0 0 0,1 0 0 0 0,-1-1 1 0 0,0 1-1 0 0,0 3 23 0 0,3 7-104 0 0,-2 0-1 0 0,0 1 1 0 0,-1 0 0 0 0,0-1 0 0 0,-2 10 104 0 0,1-17-25 0 0,-2 42-252 0 0,-3 1-1 0 0,-6 28 278 0 0,-3 18-125 0 0,8-14-1 0 0,4-1 1 0 0,4 10 125 0 0,0 12-99 0 0,-2-91 34 0 0,0-1-1 0 0,-1 0 0 0 0,1 0 0 0 0,-2 0 1 0 0,0 0-1 0 0,0 0 0 0 0,0 0 1 0 0,-2-1-1 0 0,1 1 0 0 0,-1-1 1 0 0,-2 3 65 0 0,1 2-2558 0 0,5-14 1108 0 0</inkml:trace>
  <inkml:trace contextRef="#ctx0" brushRef="#br0" timeOffset="2005.06">974 3216 7688 0 0,'0'0'166'0'0,"0"0"29"0"0,0 0 14 0 0,1 2-25 0 0,0 0-190 0 0,3 9 70 0 0,1 0 0 0 0,0 0 0 0 0,1-1 1 0 0,0 0-1 0 0,0 0 0 0 0,1-1 0 0 0,4 4-64 0 0,14 13 73 0 0,2-1 1 0 0,11 8-74 0 0,11 4 161 0 0,-19-16 75 0 0,-2 1-1 0 0,1 3-235 0 0,-21-18 29 0 0,0-1 1 0 0,0 0-1 0 0,3 1-29 0 0,-5-3 7 0 0,0 0 0 0 0,0 0-1 0 0,0 0 1 0 0,-1 1-1 0 0,0 0 1 0 0,0 1-7 0 0,2 0 18 0 0,-1 1 1 0 0,1-1 0 0 0,0 0-1 0 0,2 1-18 0 0,24 22 112 0 0,39 43 1691 0 0,-32-35-1048 0 0,-39-37-683 0 0,-1 0 1 0 0,0 0 6 0 0,0 0 1 0 0,0 0 0 0 0,0 0 5 0 0,0 0 23 0 0,0 0 11 0 0,-9-8 115 0 0,-155-109 452 0 0,150 106-753 0 0,-16-11-176 0 0,-8-10 243 0 0,29 24-7 0 0,1 0 0 0 0,0 0 0 0 0,1-1 0 0 0,0-1 0 0 0,0 1 0 0 0,-1-5 7 0 0,-18-30-169 0 0,11 20 189 0 0,2-1 1 0 0,-4-8-21 0 0,8 15 57 0 0,6 13-56 0 0,0 1 1 0 0,1-1-1 0 0,0 0 0 0 0,0-1 1 0 0,-1-3-2 0 0,2 3 10 0 0,1 5-7 0 0,0-1 2 0 0,0 0 1 0 0,0 0 0 0 0,0 0-1 0 0,0 0 1 0 0,1 0 0 0 0,-1 0-1 0 0,1-1 1 0 0,-1 1 0 0 0,1 0-6 0 0,6-5 106 0 0,0 1 1 0 0,1 0 0 0 0,6-4-107 0 0,-7 5 2 0 0,0 0 0 0 0,-1-1 1 0 0,0 1-1 0 0,0-1 1 0 0,0-1-1 0 0,3-4-2 0 0,4-19 674 0 0,-12 28-708 0 0,-1 2-475 0 0,0 0-204 0 0</inkml:trace>
  <inkml:trace contextRef="#ctx0" brushRef="#br0" timeOffset="6522.26">2649 2055 7920 0 0,'0'0'174'0'0,"0"0"29"0"0,-2 2 13 0 0,-7 6-124 0 0,8-6-24 0 0,2 2-21 0 0,-9 13-31 0 0,7-14-25 0 0,-1 1 0 0 0,1 0 0 0 0,-1 0 0 0 0,1 0 0 0 0,0-1 0 0 0,1 1 0 0 0,-1 0 0 0 0,1 0 0 0 0,0 0 0 0 0,0 1 0 0 0,0 2 9 0 0,-1 9-134 0 0,0-11 133 0 0,1-1 0 0 0,0 0 0 0 0,0 0-1 0 0,0 0 1 0 0,1 1 0 0 0,-1 0 1 0 0,7 20-31 0 0,2-1 1 0 0,0 1-1 0 0,1-2 1 0 0,8 11 30 0 0,13 33-334 0 0,-26-57 291 0 0,0 0 0 0 0,0 0 0 0 0,1 0 0 0 0,0-1 0 0 0,1 0 0 0 0,0 0 0 0 0,0-1 0 0 0,7 6 43 0 0,-7-8-41 0 0,1-1 0 0 0,0 0 0 0 0,0 0 0 0 0,0-1 0 0 0,0 0 0 0 0,1 0 41 0 0,-7-4 8 0 0,1 1 0 0 0,-1-1 0 0 0,0 0 0 0 0,1 0 0 0 0,-1 0 0 0 0,1 0-1 0 0,-1 0 1 0 0,0 0 0 0 0,1 0 0 0 0,-1-1 0 0 0,0 1 0 0 0,0-1 0 0 0,1 0 0 0 0,-1 0-1 0 0,0 0 1 0 0,0 0 0 0 0,0 0 0 0 0,0 0 0 0 0,0 0 0 0 0,0-1 0 0 0,0 1-1 0 0,0-1 1 0 0,-1 1 0 0 0,2-2-8 0 0,3-2 91 0 0,0-2 0 0 0,0 1-1 0 0,-1 0 1 0 0,1-1 0 0 0,-1 0 0 0 0,1-2-91 0 0,1-4 139 0 0,3-3-12 0 0,-2 0 0 0 0,0 0 0 0 0,5-16-127 0 0,-1 0 131 0 0,-6 16 1 0 0,-1-1 1 0 0,0 1-1 0 0,-2-1 1 0 0,2-12-133 0 0,-2 6 141 0 0,0 3 12 0 0,-2-1 0 0 0,0 0-153 0 0,-1 16 24 0 0,0 0 1 0 0,0 0-1 0 0,-1 0 0 0 0,0 0 1 0 0,0 0-1 0 0,0 0 1 0 0,-1 0-1 0 0,1 0 0 0 0,-1 1 1 0 0,-1-3-25 0 0,-3-4 38 0 0,5 8-27 0 0,-1 0 1 0 0,1 0-1 0 0,-1 0 1 0 0,0 0-1 0 0,0 1 1 0 0,0-1-1 0 0,0 1 1 0 0,0-1-1 0 0,0 1 1 0 0,-1 0-1 0 0,1 0 1 0 0,-1-1-12 0 0,-2 0 7 0 0,0 0 0 0 0,0 0 0 0 0,-1 1 0 0 0,1-1 0 0 0,0 1 0 0 0,-1 0 0 0 0,0 0 0 0 0,1 1 0 0 0,-1 0 0 0 0,0 0 0 0 0,0 0 0 0 0,0 1 0 0 0,1 0 0 0 0,-6 0-7 0 0,0 0 70 0 0,-1 0-1 0 0,0 1 0 0 0,0 1 1 0 0,-8 2-70 0 0,-9 0 55 0 0,22-3-48 0 0,0 0-1 0 0,0 0 1 0 0,0 1-1 0 0,0-1 1 0 0,-3 3-7 0 0,3-1 35 0 0,0-1 1 0 0,0 1-1 0 0,0-1 1 0 0,-1 0-1 0 0,1-1 1 0 0,-1 0-1 0 0,1 0 1 0 0,-2 0-36 0 0,-9-1 191 0 0,6 0-43 0 0,0 0 1 0 0,-1 0-1 0 0,1-1 0 0 0,0-1 1 0 0,0 0-1 0 0,-1 0-148 0 0,11 1-135 0 0,2 1-79 0 0,0 0-744 0 0,0 0-2932 0 0</inkml:trace>
  <inkml:trace contextRef="#ctx0" brushRef="#br0" timeOffset="7459.59">3187 1544 8264 0 0,'0'0'182'0'0,"0"0"29"0"0,0 0 14 0 0,0 0-2 0 0,0 0-60 0 0,0 0-31 0 0,0 0-4 0 0,-1 1-22 0 0,-6 3-134 0 0,1 0-1 0 0,-1 1 0 0 0,1 0 0 0 0,0 0 0 0 0,-4 5 29 0 0,-2 1-196 0 0,11-9 164 0 0,-1-1-1 0 0,0 1 0 0 0,1 0 0 0 0,0-1 1 0 0,-1 1-1 0 0,1 0 0 0 0,0 0 0 0 0,0 0 1 0 0,0 0-1 0 0,0 0 0 0 0,0 1 33 0 0,-1 3-29 0 0,-1 0-1 0 0,0 0 1 0 0,0-1-1 0 0,0 1 0 0 0,-1-1 30 0 0,-4 8 15 0 0,1 1 0 0 0,0 0 0 0 0,-3 11-15 0 0,-3 6 9 0 0,11-26-11 0 0,0-1 1 0 0,1 1 0 0 0,0 0 0 0 0,0 0-1 0 0,0 1 2 0 0,-4 15-60 0 0,4-19-48 0 0,1-2-8 0 0,1 9-1253 0 0,-1-7 1359 0 0,0 1-1 0 0,9 7 33 0 0,-8-9-4 0 0,0-1 0 0 0,0 1 0 0 0,-1-1-1 0 0,1 1 1 0 0,0-1 0 0 0,0 0 0 0 0,0 1 0 0 0,0-1-1 0 0,0 0 1 0 0,0 1 0 0 0,0-1 0 0 0,0 0 0 0 0,0 0-1 0 0,0 0 1 0 0,0 0 0 0 0,0 0 0 0 0,0 0 0 0 0,0 0-1 0 0,0 0 1 0 0,0-1 0 0 0,0 1 0 0 0,0 0-18 0 0,24-11 341 0 0,-3 2-135 0 0,26-5 110 0 0,30-13-316 0 0,-68 23 4 0 0,0 1 4 0 0,1 1 0 0 0,-1 0 1 0 0,1 0-1 0 0,-1 1 1 0 0,6 0-9 0 0,29-3 22 0 0,-24-1-15 0 0,-15 3-2 0 0,0 0 0 0 0,1 1 0 0 0,-1 0 1 0 0,0 0-1 0 0,1 0 0 0 0,-1 1 0 0 0,1 0 0 0 0,-1 1 0 0 0,0-1 1 0 0,1 1-1 0 0,5 1-5 0 0,-5 1 22 0 0,-7-1 15 0 0,1 0 0 0 0,0 0-1 0 0,-1 0 1 0 0,1 0-1 0 0,-1 0 1 0 0,1 0 0 0 0,-1 0-1 0 0,0 0 1 0 0,0 1-37 0 0,0 0 78 0 0,0 1 1 0 0,-1-1-1 0 0,1 0 0 0 0,-1 1 1 0 0,0-1-1 0 0,0 1 1 0 0,0-1-1 0 0,-1 0 0 0 0,1 0 1 0 0,-2 3-79 0 0,-22 29 484 0 0,19-28-437 0 0,1 1 1 0 0,-1-1-1 0 0,2 1 0 0 0,-2 2-47 0 0,-9 19-341 0 0,-1 0 0 0 0,-7 5 341 0 0,6-8-660 0 0,2 1-1 0 0,-9 18 661 0 0,2 4-785 0 0,13-24-1956 0 0</inkml:trace>
  <inkml:trace contextRef="#ctx0" brushRef="#br0" timeOffset="7894.48">3502 1504 8952 0 0,'0'0'200'0'0,"0"0"33"0"0,0 0 15 0 0,2 0-36 0 0,5-4-169 0 0,-2 2-43 0 0,3 4 0 0 0,-1 4 99 0 0,-1 0 1 0 0,0 0 0 0 0,0 0-1 0 0,0 0 1 0 0,-1 1 0 0 0,0 0-1 0 0,0 0 1 0 0,-1 1-1 0 0,3 5-99 0 0,18 28 498 0 0,-5-17-462 0 0,0-1 0 0 0,2-1 0 0 0,0-1 0 0 0,2-1 0 0 0,5 3-36 0 0,-15-13-4118 0 0</inkml:trace>
  <inkml:trace contextRef="#ctx0" brushRef="#br0" timeOffset="8247.49">3287 1188 19063 0 0,'0'0'416'0'0,"0"0"96"0"0,-9 3 8 0 0,9-3 16 0 0,0 0-432 0 0,0 0-104 0 0,0 0 0 0 0,0 0 0 0 0,0 9-160 0 0,0-9-64 0 0,0 0 0 0 0,0 0-8023 0 0</inkml:trace>
  <inkml:trace contextRef="#ctx0" brushRef="#br0" timeOffset="8774.2">3556 596 9672 0 0,'0'0'282'0'0,"0"0"-2"0"0,0 0-160 0 0,0 0 0 0 0,1 0 22 0 0,5 4 14 0 0,-1 0 0 0 0,0-1 0 0 0,0 1 1 0 0,0 1-1 0 0,-1-1 0 0 0,1 1 0 0 0,-1 0 0 0 0,0 0-155 0 0,-2-2-3 0 0,17 21 347 0 0,-2 1 0 0 0,14 27-345 0 0,1 0 158 0 0,98 139 660 0 0,20 30-428 0 0,-49-69-183 0 0,11 17-38 0 0,-88-135-770 0 0,1 0 0 0 0,2-1 0 0 0,21 19 601 0 0,-30-35-743 0 0,0-4-7 0 0</inkml:trace>
  <inkml:trace contextRef="#ctx0" brushRef="#br0" timeOffset="9173.02">3798 1349 16096 0 0,'0'0'471'0'0,"0"0"-8"0"0,2 0-296 0 0,1 0-151 0 0,0-1 0 0 0,0 0 0 0 0,-1 0 0 0 0,1 0 0 0 0,0 0 0 0 0,-1 0 0 0 0,1 0 0 0 0,0-1 0 0 0,1-1-16 0 0,24-17 148 0 0,2-1 38 0 0,-10 6-32 0 0,-1 0 0 0 0,14-14-154 0 0,-16 12-8 0 0,8-8-206 0 0,19-24 214 0 0,-11 8-420 0 0,39-51-657 0 0,-31 28-2086 0 0,-33 56-1666 0 0</inkml:trace>
  <inkml:trace contextRef="#ctx0" brushRef="#br0" timeOffset="9506.17">4451 867 16903 0 0,'-5'8'368'0'0,"0"1"80"0"0,5-1 8 0 0,0 4 24 0 0,0 0-384 0 0,5 1-96 0 0,0 2 0 0 0,4-3 0 0 0,5 8 0 0 0,-5-3 0 0 0,-1 8 0 0 0,5-5 0 0 0,6 4 0 0 0,-5 1-104 0 0,-1-5 32 0 0,1 4 8 0 0,5-8-1024 0 0,-5 1-207 0 0</inkml:trace>
  <inkml:trace contextRef="#ctx0" brushRef="#br0" timeOffset="9841.29">4194 388 18031 0 0,'0'0'512'0'0,"-4"10"112"0"0,4-10-496 0 0,-9 7-128 0 0,9-7 0 0 0,0 0 0 0 0,4 8 0 0 0,-4 1 0 0 0,0-9 0 0 0,0 0-5183 0 0,0 0-977 0 0</inkml:trace>
  <inkml:trace contextRef="#ctx0" brushRef="#br0" timeOffset="10396.74">4733 620 7712 0 0,'0'0'174'0'0,"0"0"29"0"0,0 0 12 0 0,0 2-35 0 0,0 0-159 0 0,-1 2-9 0 0,7 8 1 0 0,-1 2 20 0 0,-5-12-18 0 0,9 15-9 0 0,-9-16-6 0 0,0 0-1 0 0,1 0 1 0 0,-1 0 0 0 0,1 0 0 0 0,0 0 0 0 0,-1 0-1 0 0,1 0 1 0 0,0 0 0 0 0,-1 0 0 0 0,1-1 0 0 0,0 1 0 0 0,0 0-1 0 0,0 0 1 0 0,0-1 0 0 0,0 1 0 0 0,0 0 0 0 0,0-1 0 0 0,3 4 19 0 0,-3-3 8 0 0,-1 0 0 0 0,1 0 0 0 0,0 0 0 0 0,0 0 0 0 0,-1 0 0 0 0,1 0 1 0 0,0 0-1 0 0,0 0 0 0 0,0-1 0 0 0,0 1 0 0 0,0 0 0 0 0,0-1 0 0 0,0 1 0 0 0,0-1 0 0 0,1 1-27 0 0,6 4 187 0 0,-3-1-63 0 0,-1 1-1 0 0,0-1 0 0 0,-1 1 1 0 0,3 4-124 0 0,14 16 169 0 0,9 7-35 0 0,-17-18-304 0 0,1-1 1 0 0,13 11 169 0 0,-21-20-156 0 0,0 0 1 0 0,0-1-1 0 0,0 0 1 0 0,1 0-1 0 0,-1 0 1 0 0,1-1-1 0 0,0 1 1 0 0,-1-1-1 0 0,1-1 1 0 0,5 2 155 0 0,-8-2-61 0 0,0-1 0 0 0,0 1-1 0 0,0-1 1 0 0,-1 0 0 0 0,1 0 0 0 0,0 0 0 0 0,0 0 0 0 0,0 0 0 0 0,0-1 0 0 0,0 1 0 0 0,0-1 0 0 0,0 0 0 0 0,-1 0 0 0 0,1 0-1 0 0,0 0 1 0 0,-1 0 0 0 0,1-1 0 0 0,0 1 0 0 0,-1-1 0 0 0,0 1 0 0 0,1-1 0 0 0,1-2 61 0 0,3-2 161 0 0,1-1 0 0 0,-1 0 0 0 0,-1 0 0 0 0,0 0 0 0 0,0-1 1 0 0,0 0-1 0 0,-1 0 0 0 0,0-1 0 0 0,0 1 0 0 0,-1-1 0 0 0,0 0 0 0 0,-1 0 0 0 0,2-7-161 0 0,-1 0 214 0 0,0 0 1 0 0,0-1-1 0 0,-2 0 0 0 0,0 0 0 0 0,-1 1 0 0 0,-1-1 0 0 0,0 0 0 0 0,-2 0 0 0 0,0-5-214 0 0,-1 10-29 0 0,-1 2-1 0 0,0-1 1 0 0,0 0 0 0 0,-1 1-1 0 0,0 0 1 0 0,-1 0 0 0 0,0 0-1 0 0,-1 1 1 0 0,0 0 0 0 0,0 0-1 0 0,-1 0 1 0 0,0 1 0 0 0,-5-3 29 0 0,3 3-243 0 0,0 1 0 0 0,-1 0 0 0 0,0 1 0 0 0,0 0 0 0 0,0 1 0 0 0,-1 0 0 0 0,0 1 0 0 0,1 0 1 0 0,-2 1-1 0 0,1 1 0 0 0,-8-2 243 0 0,1 4-448 0 0</inkml:trace>
  <inkml:trace contextRef="#ctx0" brushRef="#br0" timeOffset="10753.78">5121 195 2792 0 0,'0'0'0'0'0,"0"0"112"0"0,0 0-32 0 0,0 0 16 0 0</inkml:trace>
  <inkml:trace contextRef="#ctx0" brushRef="#br0" timeOffset="11272.72">5258 247 14368 0 0,'1'3'330'0'0,"6"20"-106"0"0,1-1 0 0 0,1 0 0 0 0,2 0 0 0 0,0-1 0 0 0,1-1 0 0 0,8 11-224 0 0,8 8-93 0 0,3-1 0 0 0,26 25 93 0 0,-50-55-116 0 0,1-1 0 0 0,0 0 1 0 0,0 0-1 0 0,0-1 1 0 0,1 0-1 0 0,0 0 1 0 0,1-1-1 0 0,-1-1 1 0 0,10 4 115 0 0,-17-7-200 0 0,-2-2 188 0 0,0 1 1 0 0,0-1-1 0 0,0 1 1 0 0,0-1-1 0 0,0 1 1 0 0,0-1-1 0 0,0 1 1 0 0,1-1-1 0 0,-1 1 1 0 0,0-1-1 0 0,0 1 1 0 0,0 0-1 0 0,1-1 1 0 0,-1 1-1 0 0,0-1 1 0 0,1 1-1 0 0,-1 0 1 0 0,0-1-1 0 0,1 1 12 0 0,-1 0 0 0 0,0 0 1 0 0,0-1-1 0 0,1 1 0 0 0,-1 0 0 0 0,0 0 0 0 0,0-1 0 0 0,0 1 0 0 0,1 0 0 0 0,-1 0 0 0 0,0-1 0 0 0,0 1 0 0 0,0 0 0 0 0,0-1 0 0 0,0 1 0 0 0,0 0 0 0 0,1-1 0 0 0,-1 1 0 0 0,0 0 0 0 0,0-1 1 0 0,0 1-1 0 0,0 0 0 0 0,0-1 0 0 0,0 1 0 0 0,0 0 0 0 0,-1 0 0 0 0,1-1 0 0 0,0 1 0 0 0,0 0 0 0 0,0-1 0 0 0,0 1 0 0 0,0 0 0 0 0,0-1 0 0 0,0 1 0 0 0,-1 0 0 0 0,1 0 0 0 0,0-1 1 0 0,0 1-1 0 0,-1 0 0 0 0,-11-19-544 0 0,-2 1 0 0 0,0 1 0 0 0,-7-6 544 0 0,-14-17-646 0 0,-23-34 294 0 0,-16-31 352 0 0,61 82 27 0 0,0 0 0 0 0,-6-18-27 0 0,-4-10 10 0 0,20 43 18 0 0,0-1-1 0 0,1 1 0 0 0,-1 0 1 0 0,2-1-1 0 0,-1 1 1 0 0,1-1-1 0 0,1 0 0 0 0,0 0 1 0 0,0 1-1 0 0,0-1 1 0 0,2-6-28 0 0,-1 12 48 0 0,-1 1 1 0 0,1-1 0 0 0,0 1 0 0 0,0-1 0 0 0,0 1 0 0 0,0-1 0 0 0,0 1 0 0 0,0-1-1 0 0,1 1 1 0 0,-1 0 0 0 0,1 0 0 0 0,0 0 0 0 0,0 0 0 0 0,-1 0 0 0 0,1 0-1 0 0,1 0 1 0 0,-1 0 0 0 0,0 1 0 0 0,0-1 0 0 0,1 1 0 0 0,-1 0 0 0 0,0 0 0 0 0,1 0-1 0 0,-1 0 1 0 0,1 0 0 0 0,0 0 0 0 0,-1 1 0 0 0,1-1 0 0 0,0 1 0 0 0,-1 0-1 0 0,1-1 1 0 0,0 1 0 0 0,-1 1 0 0 0,1-1 0 0 0,0 0 0 0 0,0 1 0 0 0,-1-1-1 0 0,1 1 1 0 0,-1 0 0 0 0,2 0-49 0 0,11 6 219 0 0,0-1 0 0 0,-1 2 0 0 0,0 0 0 0 0,0 1 0 0 0,-1 0 0 0 0,0 1 0 0 0,0 2-219 0 0,8 4 332 0 0,1 0 1 0 0,3 0-333 0 0,20 14 551 0 0,-1 2 1 0 0,37 35-552 0 0,-30-24 472 0 0,37 23-472 0 0,-72-56-218 0 0,1-2 0 0 0,-1 0 0 0 0,1-1 0 0 0,1 0 0 0 0,1-1 218 0 0,1 1-883 0 0,-3-4-873 0 0,-6-6-3466 0 0</inkml:trace>
  <inkml:trace contextRef="#ctx0" brushRef="#br0" timeOffset="12224.31">4902 227 7512 0 0,'0'0'166'0'0,"0"0"29"0"0,0 0 13 0 0,0 0-4 0 0,0 0-44 0 0,0 0-21 0 0,-2 2-3 0 0,-3 3-163 0 0,-1 1 0 0 0,1 1 1 0 0,0-1-1 0 0,1 1 0 0 0,-1-1 1 0 0,1 1-1 0 0,0 1 0 0 0,1-1 1 0 0,0 1 26 0 0,-10 12-162 0 0,10-18 153 0 0,-4 12 101 0 0,3-4 72 0 0,3-8 7 0 0,1-2-3 0 0,-1 1-2 0 0,0 0-160 0 0,-24 31 1043 0 0,-30 41-1526 0 0,47-62 428 0 0,3-5 21 0 0,1 1 0 0 0,-1-1 0 0 0,1 1 1 0 0,-1 4 27 0 0,0 0 20 0 0,3-7 9 0 0,0 1 0 0 0,0-1-1 0 0,0 1 1 0 0,1 0-1 0 0,-1-1 1 0 0,1 1-1 0 0,0 0 1 0 0,0 4-29 0 0,-3 47 319 0 0,4-55-327 0 0,-1 1 0 0 0,1-1 0 0 0,0 0 1 0 0,1 1-1 0 0,-1-1 0 0 0,0 1 0 0 0,0-1 0 0 0,1 0 1 0 0,-1 1-1 0 0,0-1 0 0 0,1 0 0 0 0,0 1 0 0 0,-1-1 1 0 0,1 0-1 0 0,0 0 0 0 0,0 1 8 0 0,2 3-118 0 0,2 4-167 0 0</inkml:trace>
  <inkml:trace contextRef="#ctx0" brushRef="#br0" timeOffset="-200055.44">1632 3003 5384 0 0,'0'0'116'0'0,"0"0"17"0"0,0 0 12 0 0,0 0 2 0 0,0 0-42 0 0,0 0-17 0 0,0 0-6 0 0,0 0 10 0 0,0 0 49 0 0,0 0 19 0 0,0 0 7 0 0,0 0 2 0 0,0 0-60 0 0,-1-1-1 0 0,1 1 1 0 0,-1 0 0 0 0,1 0-1 0 0,-1 0 1 0 0,1-1-1 0 0,-1 1 1 0 0,1 0 0 0 0,-1 0-1 0 0,0 0 1 0 0,1 0 0 0 0,-1 0-1 0 0,1 0 1 0 0,-1 0-1 0 0,1 0 1 0 0,-1 0 0 0 0,0 0-109 0 0,-1 5 364 0 0,0 0 1 0 0,0-1-1 0 0,0 1 1 0 0,0 0-1 0 0,1 0 1 0 0,-1 4-365 0 0,-6 20 725 0 0,7-27-694 0 0,0 1 0 0 0,0-1 0 0 0,0 1 0 0 0,0 0 0 0 0,1 0 0 0 0,-1-1 1 0 0,1 1-1 0 0,0 0 0 0 0,0 0 0 0 0,0 1-31 0 0,0 0 49 0 0,0 0-47 0 0,0 0-1 0 0,0 0 1 0 0,0-1 0 0 0,1 1 0 0 0,-1 0 0 0 0,1 0 0 0 0,0 0 0 0 0,1 2-2 0 0,3 12 1 0 0,-3-11-1 0 0,1 1 0 0 0,-1-1 0 0 0,4 7 0 0 0,5 4 4 0 0,-9-14-18 0 0,0 1 1 0 0,1-1-1 0 0,-1 1 0 0 0,-1-1 1 0 0,2 5 13 0 0,2-2 0 0 0,-1-1 0 0 0,6 9 1 0 0,3 6 8 0 0,-12-19-3 0 0,0 0 0 0 0,0 0-1 0 0,0 0 1 0 0,1-1 0 0 0,-1 1-1 0 0,1 0 1 0 0,-1 0-1 0 0,1-1 1 0 0,0 1 0 0 0,0-1-6 0 0,4 6-21 0 0,-4-4 16 0 0,1-1 1 0 0,-1 0-1 0 0,1 1 0 0 0,0-1 0 0 0,0 0 0 0 0,0 0 0 0 0,0-1 0 0 0,0 1 0 0 0,0-1 1 0 0,1 1-1 0 0,-1-1 0 0 0,0 0 0 0 0,1 0 0 0 0,-1-1 0 0 0,2 1 5 0 0,8 3-5 0 0,-7-3 17 0 0,1 0 0 0 0,-1 0 0 0 0,1 0 0 0 0,-1-1 0 0 0,6 0-12 0 0,-6-1 4 0 0,2 2 8 0 0,-6 0-7 0 0,0-1 0 0 0,-1 0 0 0 0,1 0 0 0 0,0 0 0 0 0,-1 0-1 0 0,1 0 1 0 0,0-1 0 0 0,-1 1 0 0 0,1 0 0 0 0,0-1 0 0 0,-1 1 0 0 0,1-1 0 0 0,0 0-5 0 0,-1 0 58 0 0,0 1-3 0 0,3-4-44 0 0,-2 2-11 0 0,-1 1 0 0 0,1-1 0 0 0,-1 0 0 0 0,1 0 0 0 0,-1 0 0 0 0,0 0 0 0 0,0 0 0 0 0,0 0 0 0 0,0 0 0 0 0,0-1 0 0 0,0 1 0 0 0,-1 0 0 0 0,1 0 0 0 0,-1-1 0 0 0,1 1 0 0 0,-1-3 0 0 0,2-6 0 0 0,2-3 48 0 0,18-57 32 0 0,-19 61-59 0 0,0-1 0 0 0,-1 0 1 0 0,0 0-1 0 0,0 0 0 0 0,-1 0 1 0 0,-1-8-22 0 0,0 17 16 0 0,0 0 0 0 0,1-1 0 0 0,-1 1 0 0 0,0 0 0 0 0,1 0 0 0 0,0 0 0 0 0,-1-1 0 0 0,1 1 0 0 0,0 0 0 0 0,0 0 0 0 0,0 0 0 0 0,1-1-16 0 0,-1 3 64 0 0,-7-24 386 0 0,-8-9 450 0 0,-4-11-168 0 0,16 39-722 0 0,0 1-1 0 0,0 0 0 0 0,0-1 1 0 0,-1 1-1 0 0,0 0 0 0 0,1 0 1 0 0,-1 0-1 0 0,-1 1 1 0 0,1-1-1 0 0,-1 1 0 0 0,1 0 1 0 0,-2-1-10 0 0,-2-2 5 0 0,-1 0-5 0 0,-14-9 0 0 0,7 4 0 0 0,11 10 13 0 0,3 1-10 0 0,1 0 0 0 0,-1-1 0 0 0,0 1 0 0 0,0 0 0 0 0,0 0 0 0 0,0 0 0 0 0,1 0-1 0 0,-1-1 1 0 0,0 1 0 0 0,0 0 0 0 0,1-1 0 0 0,-1 1 0 0 0,0-1 0 0 0,0 1 0 0 0,1 0 0 0 0,-2-2-3 0 0,-3-3 12 0 0,5 4-7 0 0,-1 0 0 0 0,1 0 1 0 0,-1 1-1 0 0,0-1 0 0 0,1 0 0 0 0,-1 1 1 0 0,0-1-1 0 0,1 0 0 0 0,-1 1 1 0 0,0-1-1 0 0,0 1 0 0 0,1-1 1 0 0,-1 1-1 0 0,0 0 0 0 0,0-1 1 0 0,0 1-1 0 0,0 0-5 0 0,-4-2 54 0 0,5 1 20 0 0,0 1-4 0 0,0 0-6 0 0,-2 0 0 0 0,-4 0 5 0 0,4 0 16 0 0,1 0-53 0 0,-1 0-1 0 0,0 0 1 0 0,1 0 0 0 0,-1 1-1 0 0,0-1 1 0 0,0 1 0 0 0,1-1-1 0 0,-1 1 1 0 0,0 0-32 0 0,-15 2 297 0 0,16-3-233 0 0,1 0 0 0 0,-20 5 309 0 0,-3 3-143 0 0,23-8-229 0 0,-1 0-1 0 0,1-1 0 0 0,-1 1 1 0 0,1 0-1 0 0,0 0 0 0 0,-1 0 1 0 0,1 0-1 0 0,-1 0 0 0 0,1 1 1 0 0,-1-1-1 0 0,1 0 0 0 0,0 0 1 0 0,-1 0-1 0 0,1 0 0 0 0,-1 0 1 0 0,1 1-1 0 0,-1-1 0 0 0,1 0 1 0 0,0 0-1 0 0,-1 0 0 0 0,1 1 1 0 0,0-1-1 0 0,-1 0 0 0 0,1 1 1 0 0,0-1-1 0 0,-1 0 0 0 0,1 1 1 0 0,0-1-1 0 0,0 0 0 0 0,0 1 1 0 0,-1-1-1 0 0,1 1 0 0 0,0-1 1 0 0,0 1-1 0 0,-1 0 0 0 0,-7 5-127 0 0,0 0-1 0 0,0-1 0 0 0,-1 0 1 0 0,-2 1 127 0 0,9-6-151 0 0,-1 1 0 0 0,1-1 1 0 0,-1 0-1 0 0,0 1 0 0 0,1-1 1 0 0,-1 0-1 0 0,0-1 0 0 0,0 1 151 0 0,0 0-383 0 0,1 0-357 0 0</inkml:trace>
  <inkml:trace contextRef="#ctx0" brushRef="#br0" timeOffset="3.63">1984 2566 2672 0 0,'0'0'137'0'0,"0"0"107"0"0,-10 13 2419 0 0,9-12-2679 0 0,1-1-6 0 0,-1 0 0 0 0,1 1 0 0 0,0-1 0 0 0,0 0 0 0 0,-1 0 0 0 0,1 1 0 0 0,0-1 0 0 0,0 0 0 0 0,0 1-1 0 0,-1-1 1 0 0,1 0 0 0 0,0 1 0 0 0,0-1 0 0 0,0 0 0 0 0,0 1 0 0 0,0-1 0 0 0,0 1 0 0 0,0-1 0 0 0,0 0 0 0 0,0 1 0 0 0,0-1 0 0 0,0 1 22 0 0,1 11-33 0 0,1-10 15 0 0,-1 3 238 0 0,0-3-150 0 0,-1 1 0 0 0,0-1 1 0 0,1 0-1 0 0,-1 1 0 0 0,1-1 0 0 0,0 0 1 0 0,0 0-1 0 0,0 0 0 0 0,0 1 0 0 0,0-1 1 0 0,0 0-1 0 0,1 0 0 0 0,0 1-70 0 0,25 25 237 0 0,-8-7-75 0 0,-15-17-127 0 0,1 1 1 0 0,0-1-1 0 0,-1 0 0 0 0,2-1 1 0 0,0 2-36 0 0,20 14 127 0 0,9 10 56 0 0,-19-17-26 0 0,-1 1-1 0 0,1 1-156 0 0,33 34 277 0 0,-18-20 55 0 0,-2 2-1 0 0,-1 1 1 0 0,-1 1 0 0 0,-1 2-332 0 0,12 18-184 0 0,2-2 0 0 0,21 18 184 0 0,-35-39-28 0 0,10 3 10 0 0,-27-23-68 0 0</inkml:trace>
  <inkml:trace contextRef="#ctx0" brushRef="#br0" timeOffset="3.63">1856 2647 5376 0 0,'0'0'250'0'0,"0"0"113"0"0,0 0 49 0 0,0 0 11 0 0,0 0-35 0 0,0 0-152 0 0,0 0-68 0 0,0 0-10 0 0,0 0-16 0 0,0 0-53 0 0,6-1 31 0 0,1-2-86 0 0,0 0 0 0 0,-1-1-1 0 0,1 1 1 0 0,-1-2 0 0 0,0 1 0 0 0,0 0 0 0 0,-1-1-1 0 0,1 0 1 0 0,0-2-34 0 0,3-9 319 0 0,-8 13-300 0 0,0 0 0 0 0,0 1 0 0 0,1-1-1 0 0,0 1 1 0 0,-1-1 0 0 0,1 1 0 0 0,0-1-1 0 0,0 1 1 0 0,0 0 0 0 0,1 0-1 0 0,0-1-18 0 0,-1 1 4 0 0,1-1 1 0 0,-1 1-1 0 0,0 0 0 0 0,1 1 0 0 0,0-1 0 0 0,-1 0 0 0 0,1 1 0 0 0,0-1 0 0 0,0 1 0 0 0,-1 0 0 0 0,1 0 0 0 0,0 0 0 0 0,1 0 0 0 0,-1 0 0 0 0,0 1 1 0 0,0 0-1 0 0,0-1 0 0 0,0 1 0 0 0,0 0-4 0 0,20-1 0 0 0,-19 0 0 0 0,1 1 0 0 0,0-1 0 0 0,0 1 0 0 0,-1 0 0 0 0,1 1 0 0 0,0-1 0 0 0,2 2 0 0 0,21 3 10 0 0,-24-4 6 0 0,1 0-1 0 0,0 1 0 0 0,0-2 0 0 0,0 1 1 0 0,-1-1-1 0 0,1 1 0 0 0,2-1-15 0 0,21 2 187 0 0,-16 2-126 0 0,8-1 40 0 0,-5-2-93 0 0,0 1-1 0 0,8 2-7 0 0,-12-2-1 0 0,-3-1 1 0 0,1 1 0 0 0,-1 1 0 0 0,0 0 0 0 0,0 0 0 0 0,0 0 0 0 0,2 2 0 0 0,6 2-15 0 0,-14-7 10 0 0,-1 1-1 0 0,1-1 0 0 0,-1 1 0 0 0,1-1 0 0 0,0 1 0 0 0,-1 0 0 0 0,1 0 1 0 0,-1 0-1 0 0,1 0 0 0 0,-1 0 0 0 0,0 0 0 0 0,0 0 0 0 0,1 0 0 0 0,-1 1 1 0 0,0-1-1 0 0,0 0 6 0 0,1 2-96 0 0,5 3 222 0 0,2-1 212 0 0,-3 0-249 0 0,12 15-44 0 0,-14-14-37 0 0,0-1 0 0 0,0 1 0 0 0,0 0 0 0 0,-1 0 0 0 0,0 0 0 0 0,0 0 0 0 0,-1 0 0 0 0,0 1 0 0 0,1 5-8 0 0,2 10 107 0 0,-6-10-92 0 0,0 0 0 0 0,0 0 0 0 0,-2 0 0 0 0,1 0 0 0 0,-4 7-15 0 0,-4 17 16 0 0,3-10 155 0 0,-10 21-171 0 0,15-42-3 0 0,1-1-61 0 0,-4 2 48 0 0,-3 2 16 0 0,3-4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18:21:01.538"/>
    </inkml:context>
    <inkml:brush xml:id="br0">
      <inkml:brushProperty name="width" value="0.35" units="cm"/>
      <inkml:brushProperty name="height" value="0.35" units="cm"/>
    </inkml:brush>
  </inkml:definitions>
  <inkml:trace contextRef="#ctx0" brushRef="#br0">1104 281 8288 0 0,'-11'-3'2800'0'0,"8"1"-2779"0"0,-1 0 372 0 0,-1 0 1 0 0,1 0-1 0 0,-1-1 0 0 0,1 1 0 0 0,0-1 0 0 0,0 0 0 0 0,0-1 0 0 0,-5-4 1 0 0,9 7-364 0 0,0 0 1 0 0,-1-1 0 0 0,0 1-1 0 0,1 0 1 0 0,-1 0 0 0 0,0 0 0 0 0,1 0-1 0 0,-1 0 1 0 0,0 0 0 0 0,0 0 0 0 0,-1-1-1 0 0,1 2-11 0 0,1 0-1 0 0,0 0 1 0 0,0 0-1 0 0,-1 0 1 0 0,1 1-1 0 0,0-1 1 0 0,0 0-1 0 0,0 0 1 0 0,0 0-1 0 0,-1 0 1 0 0,1 1-1 0 0,0-1 1 0 0,0 0-1 0 0,0 0 1 0 0,0 0-1 0 0,0 1 1 0 0,-1-1-1 0 0,1 0 1 0 0,0 0-1 0 0,0 0 1 0 0,0 1-1 0 0,0-1 1 0 0,0 0-1 0 0,0 0 1 0 0,0 1-1 0 0,0-1 1 0 0,0 0-1 0 0,0 0 1 0 0,0 1-1 0 0,0-1 1 0 0,0 0-1 0 0,0 0 1 0 0,0 1-1 0 0,3 32 942 0 0,-3-32-950 0 0,20 231 82 0 0,-10-95-24 0 0,49 771 132 0 0,-27-441-12 0 0,-23-357-144 0 0,-2 47 113 0 0,-2-30-296 0 0,-3-36 237 0 0,-3-45-8 0 0,0-47-34 0 0,-1 0-53 0 0,0 0 0 0 0,0 0 1 0 0,0 0-1 0 0,0 0 0 0 0,0 0 1 0 0,1-1-1 0 0,-1 1 0 0 0,0-1 1 0 0,1 1-1 0 0,-1-1 0 0 0,1 1 1 0 0,-3-5-1 0 0,-13-26 36 0 0,10 17-47 0 0,-22-47 8 0 0,-28-92 0 0 0,55 150 0 0 0,-7-26 1 0 0,1 0-1 0 0,2-1 0 0 0,1 1 0 0 0,1-1 0 0 0,1-47 0 0 0,18-153-7 0 0,-8 164-3 0 0,9-71-117 0 0,6-89 41 0 0,-25-268 155 0 0,2 451-84 0 0,-3-29-43 0 0,-9-86 40 0 0,5 52 21 0 0,7 23 66 0 0,2 47-50 0 0,0 18-38 0 0,0 1 0 0 0,5-18 0 0 0,2-12-12 0 0,-8 46 32 0 0,0-4 8 0 0,1 1 0 0 0,0-1 0 0 0,0 1 0 0 0,0-1 0 0 0,1 1 0 0 0,2-6 0 0 0,0 3-9 0 0,-2 7 0 0 0,-1-1 0 0 0,7-14 187 0 0,-6 14-142 0 0,-1-1 0 0 0,1 0 0 0 0,-1 0 0 0 0,0 0 0 0 0,0 0-1 0 0,0 0 1 0 0,0 0 0 0 0,0-4 0 0 0,4-6-518 0 0,-1 6 443 0 0,0 2 30 0 0,-3 0 0 0 0,3-1 0 0 0,-4 5 0 0 0,1 1 0 0 0,-1 0 0 0 0,0-1 0 0 0,1 1 0 0 0,-1-1 0 0 0,0 1 0 0 0,1 0 0 0 0,-1-1 0 0 0,1 1 0 0 0,-1 0 0 0 0,1-1 0 0 0,-1 1 0 0 0,0 0 0 0 0,1 0 0 0 0,-1 0 0 0 0,1-1 0 0 0,-1 1 0 0 0,1 0 0 0 0,-1 0 0 0 0,1 0 0 0 0,-1 0 0 0 0,1 0 0 0 0,-1 0 0 0 0,1 0 0 0 0,-1 0 0 0 0,1 0 0 0 0,0 0 0 0 0,-1 0 0 0 0,1 0 0 0 0,-1 0 0 0 0,1 0 0 0 0,-1 1 0 0 0,1-1 0 0 0,-1 0 0 0 0,0 0 0 0 0,1 1 0 0 0,0-1 0 0 0,-1 0 0 0 0,6 4 0 0 0,0 1 0 0 0,0-1 0 0 0,-1 1 0 0 0,0 0 0 0 0,0 0 0 0 0,0 1 0 0 0,5 7 0 0 0,-3-4 0 0 0,70 105 0 0 0,-24-33 0 0 0,89 111 0 0 0,-93-134 0 0 0,67 63 0 0 0,1-6 69 0 0,-71-68 9 0 0,-36-37 5 0 0,0 0 1 0 0,-1 1-1 0 0,0 0 0 0 0,-1 0 0 0 0,-1 1 1 0 0,1 0-1 0 0,-2 1 0 0 0,7 15 0 0 0,-12-16-26 0 0,-2-9-28 0 0,1-1 107 0 0,-7 0 25 0 0,6-2-159 0 0,1 0 0 0 0,-1 1 0 0 0,1-1 0 0 0,-1 0 0 0 0,0 0 0 0 0,1 0 0 0 0,-1 1 0 0 0,0-1 0 0 0,1 0 1 0 0,-1 0-1 0 0,0 0 0 0 0,1 0 0 0 0,-1 0 0 0 0,-1-1 0 0 0,-10-3 35 0 0,0-1 0 0 0,1 0 0 0 0,0-1 0 0 0,0 0 0 0 0,0-1-1 0 0,-14-11 1 0 0,-13-13-15 0 0,2-2-1 0 0,-60-69 0 0 0,-26-54 143 0 0,44 54-48 0 0,-2-9-146 0 0,63 86-181 0 0,-18-39-1 0 0,7 11 204 0 0,-2-10-112 0 0,5 14 83 0 0,-27-73-1 0 0,33 86 38 0 0,11 21 0 0 0,3 7 0 0 0,0 4 0 0 0,-2 4-10 0 0,5 0-33 0 0,-11 0 32 0 0,5 4 11 0 0,5-1-15 0 0,-1-1-1 0 0,1 2 1 0 0,-1-1 0 0 0,-4 6-1 0 0,-2 2 5 0 0,-38 54-525 0 0,-60 71 1318 0 0,-75 99-227 0 0,-21 25 220 0 0,119-161-348 0 0,4 3 0 0 0,-75 125-1 0 0,130-183-875 0 0,-3-1 1 0 0,-45 51-1 0 0,54-76-1452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07:58.350"/>
    </inkml:context>
    <inkml:brush xml:id="br0">
      <inkml:brushProperty name="width" value="0.1" units="cm"/>
      <inkml:brushProperty name="height" value="0.1" units="cm"/>
      <inkml:brushProperty name="color" value="#E71224"/>
    </inkml:brush>
  </inkml:definitions>
  <inkml:trace contextRef="#ctx0" brushRef="#br0">8662 526 12432 0 0,'7'-7'63'0'0,"-1"0"-1"0"0,1 1 1 0 0,1-1 0 0 0,-1 1 0 0 0,1 1 0 0 0,0 0 0 0 0,0 0 0 0 0,5-2-63 0 0,28-18 137 0 0,-39 24-144 0 0,0-1 0 0 0,0 1 0 0 0,0-1 0 0 0,0 0 0 0 0,0 1 0 0 0,-1-1 0 0 0,1 0 0 0 0,-1 0 0 0 0,1 0 0 0 0,-1 0 0 0 0,0 0 0 0 0,0-1 0 0 0,0 1 0 0 0,0 0 0 0 0,0-1 0 0 0,0 1 0 0 0,0 0 0 0 0,-1-1 0 0 0,1 1 0 0 0,-1-1 0 0 0,0 1 0 0 0,0-1 0 0 0,0 1 1 0 0,0-1-1 0 0,0 1 0 0 0,-1-1 7 0 0,0 0-12 0 0,0-1 0 0 0,0 1 0 0 0,0 0 1 0 0,-1-1-1 0 0,1 1 0 0 0,-1 0 1 0 0,0 0-1 0 0,0 0 0 0 0,0 0 1 0 0,0 1-1 0 0,-1-1 0 0 0,1 1 0 0 0,-1-1 1 0 0,0 1-1 0 0,1 0 0 0 0,-1 0 1 0 0,-3-2 11 0 0,-3-1-3 0 0,0 0 1 0 0,-1 1 0 0 0,1 0 0 0 0,-1 1-1 0 0,1 0 1 0 0,-5 0 2 0 0,-17-3 5 0 0,-12 0-5 0 0,4 1 13 0 0,7 1 134 0 0,1 2 0 0 0,-23 2-147 0 0,12 0 10 0 0,-3-2-10 0 0,-15-4-14 0 0,0-3 0 0 0,1-3 0 0 0,0-3 14 0 0,-3 2 796 0 0,-8 0-796 0 0,-11-1 102 0 0,6 2 130 0 0,-49 0-232 0 0,35 4 64 0 0,52 5-86 0 0,0 2 1 0 0,-1 1 0 0 0,1 2 0 0 0,-5 2 21 0 0,-29 6 5 0 0,-46 15-5 0 0,-93 19-64 0 0,18-8 64 0 0,139-26 0 0 0,-4-3 0 0 0,-47 9 0 0 0,-91 20 13 0 0,79-14-39 0 0,-43 10-321 0 0,62-8 145 0 0,11-3-426 0 0,-36 16 628 0 0,47-10-623 0 0,2 3-1 0 0,2 3 1 0 0,-57 36 623 0 0,100-49-50 0 0,0 0 1 0 0,2 2 0 0 0,-14 15 49 0 0,24-21-7 0 0,1 1 0 0 0,0 0 0 0 0,1 1 1 0 0,2 1-1 0 0,0 0 0 0 0,0 1 1 0 0,2 0-1 0 0,1 0 0 0 0,0 1 0 0 0,2 0 1 0 0,0 1-1 0 0,1 0 0 0 0,2 0 0 0 0,0 0 1 0 0,1 1-1 0 0,1-1 0 0 0,1 1 0 0 0,1-1 1 0 0,3 12 6 0 0,-1-1 0 0 0,2 0 0 0 0,1 0 0 0 0,2 0 0 0 0,1-1 0 0 0,1 0 0 0 0,10 20 0 0 0,-2-14-9 0 0,1-2-1 0 0,2 0 1 0 0,1-1 0 0 0,2 0 0 0 0,1-2 0 0 0,2-1 0 0 0,13 11 9 0 0,-21-25 2 0 0,2-1 1 0 0,0-1 0 0 0,0-1 0 0 0,2-1 0 0 0,0 0-1 0 0,0-2 1 0 0,1-1 0 0 0,1 0 0 0 0,0-2 0 0 0,0-1-1 0 0,6 1-2 0 0,53 11 17 0 0,0-4 0 0 0,62 3-17 0 0,-129-17 0 0 0,99 8 49 0 0,12-5-49 0 0,-87-4 11 0 0,154-4 73 0 0,-96-1-60 0 0,-93 4-24 0 0,103-2 0 0 0,0-4 0 0 0,37-11 0 0 0,-18-5 53 0 0,42-17-53 0 0,123-54 235 0 0,-159 44 125 0 0,18-15-360 0 0,-100 41 85 0 0,-1 0 166 0 0,36-22-251 0 0,-10-4 280 0 0,-3-3 0 0 0,27-28-280 0 0,-64 48 138 0 0,-1-3 1 0 0,-2 0 0 0 0,4-9-139 0 0,-26 31 53 0 0,-1-1 1 0 0,0 0 0 0 0,-1 0 0 0 0,-1-1 0 0 0,0 0 0 0 0,-1-1-1 0 0,-1 1 1 0 0,0-1 0 0 0,-2 0 0 0 0,1-1 0 0 0,-1-4-54 0 0,-1-1 87 0 0,0-1 1 0 0,-2 0-1 0 0,0 1 1 0 0,-2-1 0 0 0,0 0-1 0 0,-2 1 1 0 0,-1-3-88 0 0,-3-9 56 0 0,-1 1 1 0 0,-2 0 0 0 0,-2 1 0 0 0,-5-10-57 0 0,6 17-1 0 0,-2 1 0 0 0,-1 0 0 0 0,-1 1 0 0 0,0 1 0 0 0,-2 0-1 0 0,-1 1 1 0 0,0 1 0 0 0,-2 0 0 0 0,-9-6 1 0 0,-16-10-229 0 0,-2 2 0 0 0,-1 2-1 0 0,-49-24 230 0 0,30 19-286 0 0</inkml:trace>
  <inkml:trace contextRef="#ctx0" brushRef="#br0" timeOffset="2350.67">4242 491 13544 0 0,'-4'-8'186'0'0,"-6"-13"320"0"0,9 16-504 0 0,1 1 1 0 0,-1-1-1 0 0,1 1 1 0 0,0-1-1 0 0,0 1 1 0 0,0-5-3 0 0,1 5-1 0 0,-1 0 1 0 0,0-1-1 0 0,0 1 1 0 0,-1 0-1 0 0,1-1 1 0 0,-1 1 0 0 0,-1-3 0 0 0,-1-3-7 0 0,-2 1 1 0 0,1-1 0 0 0,-2 1-1 0 0,1-1 1 0 0,-1 1 0 0 0,0 1-1 0 0,-1-1 1 0 0,0 1 0 0 0,0 1-1 0 0,-4-3 7 0 0,-2-2-21 0 0,-1 1-1 0 0,0 1 1 0 0,0 0-1 0 0,-1 1 1 0 0,-16-7 21 0 0,-16-8-106 0 0,21 10-50 0 0,0 2 1 0 0,-17-6 155 0 0,-3 4-391 0 0,-1 2 1 0 0,-23-3 390 0 0,-95-8-475 0 0,119 17 353 0 0,-222-13-469 0 0,30 3 188 0 0,-33-1 345 0 0,154 13 60 0 0,-434-20 878 0 0,44 20-700 0 0,366 12 179 0 0,-44 12-359 0 0,-139 29 55 0 0,282-42-57 0 0,-49 9 2 0 0,1 3 0 0 0,0 4 0 0 0,-71 30 0 0 0,113-34-52 0 0,2 3 1 0 0,0 2-1 0 0,-35 25 52 0 0,61-36-50 0 0,1 2 1 0 0,0 0 0 0 0,1 2-1 0 0,1 0 1 0 0,1 0-1 0 0,0 2 1 0 0,1 0-1 0 0,1 0 1 0 0,1 2-1 0 0,-10 20 50 0 0,14-22-35 0 0,1 0 0 0 0,0 1 0 0 0,2 0-1 0 0,0 1 1 0 0,2-1 0 0 0,0 1 0 0 0,1 0 0 0 0,1 0-1 0 0,1 0 1 0 0,1 0 0 0 0,1 0 0 0 0,2 15 35 0 0,2-6-23 0 0,1-1 1 0 0,1 0-1 0 0,1 0 1 0 0,2-1 0 0 0,1 0-1 0 0,1 0 1 0 0,1-1-1 0 0,2-1 1 0 0,0 0 0 0 0,20 23 22 0 0,-15-23-11 0 0,1 1-24 0 0,2 0-1 0 0,1-1 0 0 0,2 0 36 0 0,13 6-48 0 0,1-1 0 0 0,1-2-1 0 0,2-2 1 0 0,24 11 48 0 0,-5-7-59 0 0,2-3 0 0 0,1-2 0 0 0,2-4 59 0 0,530 149 80 0 0,-592-170-80 0 0,268 58 0 0 0,-167-39 0 0 0,63 10 0 0 0,-31-10 32 0 0,207 24 96 0 0,-252-35-104 0 0,161 10 126 0 0,-109-15-30 0 0,0-6-1 0 0,11-7-119 0 0,-21-5 656 0 0,114-29-656 0 0,-208 33 105 0 0,-1-2 0 0 0,0-1 0 0 0,-1-2 0 0 0,24-13-105 0 0,-30 11 81 0 0,-8 5 22 0 0,0-1 0 0 0,-1-1-1 0 0,19-15-102 0 0,28-28 682 0 0,26-30-682 0 0,-60 50 184 0 0,-1-3 0 0 0,0-4-184 0 0,6-13-99 0 0,18-39 99 0 0,-55 89-12 0 0,55-93-329 0 0,-5-2 1 0 0,6-24 340 0 0,-50 100-86 0 0,-2 0 1 0 0,-1-1 0 0 0,-1 0 0 0 0,-1 0-1 0 0,2-25 86 0 0,-6 34-11 0 0,-1 0 0 0 0,-1 0-1 0 0,0 0 1 0 0,-2 1 0 0 0,0-1 0 0 0,-1 0-1 0 0,-1 0 1 0 0,0 1 0 0 0,-5-12 11 0 0,3 17-7 0 0,0 0 0 0 0,0 1 0 0 0,-1-1 0 0 0,0 1 0 0 0,-1 1 0 0 0,0-1 1 0 0,-1 1-1 0 0,0 1 0 0 0,-4-3 7 0 0,-7-5-1 0 0,0 1 1 0 0,-1 0-1 0 0,-1 2 1 0 0,-7-3 0 0 0,1 2 7 0 0,-1 2 0 0 0,0 0 0 0 0,-1 3 0 0 0,-14-4-7 0 0,-29-4 226 0 0,-22-1-226 0 0,-43 1 599 0 0,-133-1-599 0 0,182 15 139 0 0,-599-8-181 0 0,615 12-292 0 0,-63 0-514 0 0</inkml:trace>
  <inkml:trace contextRef="#ctx0" brushRef="#br0" timeOffset="4185.91">8156 1183 12464 0 0,'-16'-6'266'0'0,"13"4"1"0"0,3 2-182 0 0,1 1-92 0 0,0 0 0 0 0,-1-1 0 0 0,1 1-1 0 0,0 0 1 0 0,0-1 0 0 0,-1 1 0 0 0,1-1-1 0 0,0 1 1 0 0,0-1 0 0 0,0 0 0 0 0,0 1-1 0 0,0-1 1 0 0,0 0 0 0 0,0 1 0 0 0,0-1-1 0 0,0 0 1 0 0,0 0 7 0 0,2 0-13 0 0,6 2-30 0 0,1 0 0 0 0,0 0 1 0 0,-1-2-1 0 0,1 1 0 0 0,0-1 0 0 0,3-1 43 0 0,62-7-99 0 0,-65 6 101 0 0,50-7-27 0 0,158-23-324 0 0,83 5 349 0 0,120 15-77 0 0,2 27 16 0 0,-281-3 81 0 0,472 34 272 0 0,-438-35-50 0 0,110 6 317 0 0,-148-12-259 0 0,87 3 183 0 0,393 6 515 0 0,-117-2-730 0 0,169 1-206 0 0,-250-5-62 0 0,-313-4 0 0 0,-77-1 15 0 0,-12-1 218 0 0,-33-6-316 0 0,-66-10 193 0 0,-43-10-113 0 0,31 1-192 0 0,-55-22 195 0 0,98 26-55 0 0,2-2 0 0 0,0-2 0 0 0,-34-23 55 0 0,52 27 0 0 0,-124-79 0 0 0,69 32 34 0 0,57 42-8 0 0,-2 2 0 0 0,0 1 0 0 0,-32-17-26 0 0,-31-11 64 0 0,82 43-65 0 0,-22-7-21 0 0,31 12-87 0 0,2 1-6 0 0,0 0 10 0 0,1 1 102 0 0,0-1 1 0 0,0 1-1 0 0,0-1 1 0 0,0 0-1 0 0,-1 1 1 0 0,1-1-1 0 0,0 1 1 0 0,0 0 0 0 0,-1-1-1 0 0,1 1 1 0 0,0 0-1 0 0,-1-1 1 0 0,1 1 2 0 0,3 3 0 0 0,4 2-2 0 0,0-1 0 0 0,1-1 0 0 0,3 2 2 0 0,19 10-61 0 0,58 36-21 0 0,39 13 82 0 0,-26-13 5 0 0,-46-25-58 0 0,36 10 53 0 0,-7-3-23 0 0,-26-7-31 0 0,79 31 150 0 0,27 11 82 0 0,-70-28-266 0 0,91 27 88 0 0,145 31 53 0 0,-296-87-50 0 0,0 1 1 0 0,-1 2 0 0 0,15 9-4 0 0,-46-22-18 0 0,0 0 1 0 0,0 0 0 0 0,0 0 0 0 0,0 1 0 0 0,-1-1 0 0 0,1 1 0 0 0,0 0 0 0 0,-1 0 0 0 0,1 0 17 0 0,-1 1-18 0 0,2 3 6 0 0,-8-2 28 0 0,-1-2 2 0 0,1 0 1 0 0,-1-1 0 0 0,1 1 0 0 0,-1-1 0 0 0,0 0 0 0 0,0 0 0 0 0,0-1 0 0 0,0 1 0 0 0,0-1 0 0 0,-1 0 0 0 0,-2 0-19 0 0,-41 3-46 0 0,-57 1 28 0 0,94-5 27 0 0,-102 1 46 0 0,-20 6-55 0 0,-65 9-10 0 0,28-3-412 0 0,-53 16 422 0 0,-259 47-432 0 0,478-75 431 0 0,-3 0 3 0 0,1 1-1 0 0,-1-1 1 0 0,0-1 0 0 0,1 1-1 0 0,-1-1 1 0 0,1-1-1 0 0,-8 0-1 0 0,15 1 3 0 0,-1-1 0 0 0,1 1 0 0 0,0 0 0 0 0,0 0 0 0 0,-1 0 0 0 0,1 0 0 0 0,0 0 0 0 0,0 0 0 0 0,-1 0 0 0 0,1 0 0 0 0,0 0 0 0 0,0-1 0 0 0,-1 1 0 0 0,1 0 0 0 0,0 0 0 0 0,0 0 0 0 0,0-1 0 0 0,-1 1 0 0 0,1 0 0 0 0,0 0 0 0 0,0 0 0 0 0,0-1 0 0 0,0 1 0 0 0,-1 0 0 0 0,1 0 0 0 0,0-1-1 0 0,0 1 1 0 0,0 0 0 0 0,0 0 0 0 0,0-1 0 0 0,0 1 0 0 0,0 0 0 0 0,0-1 0 0 0,0 1 0 0 0,0 0 0 0 0,0 0 0 0 0,0-1 0 0 0,0 1 0 0 0,0 0 0 0 0,0 0 0 0 0,0-1 0 0 0,0 1 0 0 0,0 0 0 0 0,0-1 0 0 0,1 1 0 0 0,-1 0 0 0 0,0 0 0 0 0,0 0 0 0 0,0-1 0 0 0,0 1 0 0 0,0 0 0 0 0,1 0 0 0 0,-1-1 0 0 0,0 1 0 0 0,0 0 0 0 0,1 0 0 0 0,-1 0 0 0 0,0 0 0 0 0,0 0 0 0 0,0-1 0 0 0,1 1-3 0 0,4-5 41 0 0,1 1 0 0 0,-1-1 1 0 0,1 1-1 0 0,0 0 0 0 0,1 1 1 0 0,-1 0-1 0 0,1 0 1 0 0,-1 0-1 0 0,1 0 0 0 0,0 1-41 0 0,16-7 92 0 0,34-13 193 0 0,24-4-285 0 0,30-11 146 0 0,-101 33-148 0 0,185-74-327 0 0,-144 55 124 0 0</inkml:trace>
  <inkml:trace contextRef="#ctx0" brushRef="#br0" timeOffset="6485.09">16535 1086 7568 0 0,'0'0'166'0'0,"1"-9"422"0"0,-1 7-540 0 0,1 1 0 0 0,-1-1 0 0 0,1 0 0 0 0,-1 0 0 0 0,1 0-1 0 0,-1 1 1 0 0,0-1 0 0 0,0 0 0 0 0,0 0 0 0 0,0 0 0 0 0,0 0 0 0 0,0 1-1 0 0,-1-1 1 0 0,1 0 0 0 0,-1 0 0 0 0,1 0 0 0 0,-1-1-48 0 0,0 2 266 0 0,1 1 12 0 0,0 0 2 0 0,-8-4 146 0 0,6 5 2120 0 0,0 2-2468 0 0,0 1-1 0 0,1 0 1 0 0,-1 0 0 0 0,1 0 0 0 0,0 0 0 0 0,1 0 0 0 0,-1 0 0 0 0,0 0 0 0 0,1 0 0 0 0,0 0 0 0 0,0 0 0 0 0,0 0 0 0 0,1 1-78 0 0,1 14 221 0 0,2-1-1 0 0,2 9-220 0 0,1 3 188 0 0,40 243 753 0 0,-20-113-570 0 0,0 79-43 0 0,-13-90-225 0 0,4 58-222 0 0,-14-162 1 0 0</inkml:trace>
  <inkml:trace contextRef="#ctx0" brushRef="#br0" timeOffset="7051.81">16426 997 7624 0 0,'-41'-9'352'0'0,"18"9"1726"0"0,22 0-1624 0 0,25 21 1398 0 0,103 61-1804 0 0,-93-58-54 0 0,-1 0 0 0 0,-1 3 0 0 0,13 14 6 0 0,-3-3 2 0 0,92 88-100 0 0,47 39-52 0 0,-121-116 120 0 0,94 80-100 0 0,-143-119 131 0 0,0 1 0 0 0,0 0 1 0 0,-2 1-1 0 0,1 0 1 0 0,5 11-2 0 0,-10-16 12 0 0,-2 0 1 0 0,1 0 0 0 0,-1 1 0 0 0,0-1 0 0 0,0 1 0 0 0,-1 0-1 0 0,0 0 1 0 0,0 0 0 0 0,-1 0 0 0 0,0 0 0 0 0,0 4-13 0 0,-2 1 50 0 0,0 0 0 0 0,-1 1 0 0 0,0-1 0 0 0,-1 0 0 0 0,-1-1 0 0 0,0 1 0 0 0,-1 0 0 0 0,0-1 0 0 0,-1 0 0 0 0,0 0 0 0 0,-1-1 0 0 0,0 0 0 0 0,-1 0 0 0 0,0 0 0 0 0,-5 4-50 0 0,-11 10 106 0 0,-1 0 1 0 0,-2-2-1 0 0,0-1 0 0 0,-1-1 0 0 0,-10 4-106 0 0,-44 24-143 0 0,40-20 33 0 0</inkml:trace>
  <inkml:trace contextRef="#ctx0" brushRef="#br0" timeOffset="7638.96">18045 1151 12360 0 0,'-4'11'170'0'0,"-1"0"0"0"0,2 1 0 0 0,0-1 0 0 0,0 1 0 0 0,1 0 0 0 0,0-1 0 0 0,1 8-170 0 0,-3 82 1730 0 0,4 40-1165 0 0,-4 296-522 0 0,-1-205-485 0 0,4-95-1350 0 0,1-101 346 0 0</inkml:trace>
  <inkml:trace contextRef="#ctx0" brushRef="#br0" timeOffset="8019.94">17101 1536 9320 0 0,'0'0'18'0'0,"0"0"0"0"0,-1-1 0 0 0,1 1 0 0 0,0 0 0 0 0,0-1 0 0 0,-1 1 1 0 0,1 0-1 0 0,0-1 0 0 0,0 1 0 0 0,0-1 0 0 0,-1 1 0 0 0,1 0 0 0 0,0-1 0 0 0,0 1 1 0 0,0 0-1 0 0,0-1 0 0 0,0 1 0 0 0,0-1 0 0 0,0 1 0 0 0,0-1 0 0 0,0 1 0 0 0,0 0-18 0 0,0-4 6 0 0,1 1 0 0 0,-1 0-1 0 0,1-1 1 0 0,0 1-1 0 0,0 0 1 0 0,0 0-1 0 0,0 0 1 0 0,1 0 0 0 0,-1 0-1 0 0,1 0 1 0 0,0 0-1 0 0,-1 0 1 0 0,1 0-1 0 0,1 1 1 0 0,0-2-6 0 0,7-6 141 0 0,0 0-1 0 0,1 1 1 0 0,1-1-141 0 0,-1 1 185 0 0,23-14 351 0 0,0 0-1 0 0,2 3 1 0 0,0 1 0 0 0,25-9-536 0 0,2 2 667 0 0,1 2 0 0 0,1 3 0 0 0,20-1-667 0 0,202-34 1095 0 0,-107 31-767 0 0,87-17-248 0 0,-221 32-80 0 0</inkml:trace>
  <inkml:trace contextRef="#ctx0" brushRef="#br0" timeOffset="8685.67">19235 1005 9328 0 0,'-5'8'416'0'0,"1"-1"1"0"0,-2 0 0 0 0,1 0 0 0 0,-1 0-1 0 0,0-1 1 0 0,0 0 0 0 0,0 0 0 0 0,-1 0-1 0 0,-1 0-416 0 0,-6 3 459 0 0,-4 3-216 0 0,0 0 1 0 0,-9 3-244 0 0,-26 11 74 0 0,1 3 1 0 0,2 3 0 0 0,-6 6-75 0 0,44-28 0 0 0,0 1 0 0 0,0 0 0 0 0,1 1 0 0 0,-2 3 0 0 0,-8 9 0 0 0,-1 2-6 0 0,1 1 0 0 0,1 2 0 0 0,2 0 0 0 0,-10 20 6 0 0,26-44-20 0 0,-1-1 1 0 0,1 1-1 0 0,0 0 1 0 0,0 0 0 0 0,1 0-1 0 0,0 0 1 0 0,-1 0-1 0 0,2 0 1 0 0,-1 1 0 0 0,1-1-1 0 0,-1 0 1 0 0,1 0 0 0 0,1 5 19 0 0,0-7-14 0 0,-1 0 0 0 0,1 0 0 0 0,0-1 0 0 0,0 1 0 0 0,0 0 1 0 0,0 0-1 0 0,1 0 0 0 0,-1-1 0 0 0,1 1 0 0 0,0-1 0 0 0,-1 1 1 0 0,1-1-1 0 0,0 0 0 0 0,1 0 0 0 0,-1 0 0 0 0,0 0 0 0 0,0 0 1 0 0,1 0-1 0 0,-1 0 0 0 0,1-1 0 0 0,0 1 0 0 0,0-1 0 0 0,-1 0 1 0 0,2 0 13 0 0,25 8-140 0 0,-1-2 0 0 0,1 0 0 0 0,1-3 1 0 0,-1 0-1 0 0,10-1 140 0 0,37 4-5 0 0,60 14 199 0 0,-96-14-5 0 0,0 2 0 0 0,-1 1 0 0 0,38 16-189 0 0,-64-21 61 0 0,0 1 0 0 0,0 0-1 0 0,-1 1 1 0 0,0 1 0 0 0,0 0 0 0 0,-1 0 0 0 0,0 1 0 0 0,5 6-61 0 0,-14-13 10 0 0,0 0 1 0 0,0 0 0 0 0,0 0 0 0 0,-1 1 0 0 0,1-1 0 0 0,-1 1 0 0 0,0-1 0 0 0,0 1 0 0 0,0 0 0 0 0,0-1 0 0 0,0 1 0 0 0,0 0 0 0 0,-1 0 0 0 0,1 0-1 0 0,-1 0 1 0 0,0-1 0 0 0,0 1 0 0 0,0 0 0 0 0,0 0 0 0 0,0 0 0 0 0,-1 0 0 0 0,1 0 0 0 0,-1-1 0 0 0,0 1 0 0 0,0 0 0 0 0,0-1 0 0 0,0 1-1 0 0,0 0 1 0 0,-1-1-11 0 0,-2 6 29 0 0,-1 0-1 0 0,0 0 1 0 0,0-1-1 0 0,-1 0 0 0 0,1 0 1 0 0,-2 0-1 0 0,1-1 1 0 0,-6 4-29 0 0,-22 18-258 0 0,-1-3 0 0 0,-1 0 0 0 0,-1-3 0 0 0,-1-1 0 0 0,-22 8 258 0 0,18-10-478 0 0</inkml:trace>
  <inkml:trace contextRef="#ctx0" brushRef="#br0" timeOffset="9637.54">16872 2376 6808 0 0,'0'0'304'0'0,"0"0"66"0"0,0 0 29 0 0,0 0 8 0 0,0 0-54 0 0,-1-1-232 0 0,-7-2-107 0 0,-6 2-14 0 0,2-6 0 0 0,11 6 0 0 0,0 1 25 0 0,0-1 0 0 0,0 0 0 0 0,0 0 0 0 0,0 1 0 0 0,0-1 0 0 0,0 1 0 0 0,-1-1 0 0 0,1 1-1 0 0,0-1 1 0 0,0 1 0 0 0,-1 0 0 0 0,1 0 0 0 0,0 0 0 0 0,0-1 0 0 0,-1 1-25 0 0,-1 0 179 0 0,2 0 149 0 0,-1 0-263 0 0,1 0 1 0 0,0 0-1 0 0,0 0 0 0 0,0 0 1 0 0,0 0-1 0 0,0 0 1 0 0,0 0-1 0 0,-1 0 0 0 0,1 0 1 0 0,0 0-1 0 0,0-1 0 0 0,0 1 1 0 0,0-1-1 0 0,0 1 0 0 0,0 0 1 0 0,0-1-1 0 0,0 0 0 0 0,0 1 1 0 0,0-1-1 0 0,0 0 1 0 0,0 1-1 0 0,0-1 0 0 0,1 0 1 0 0,-1 0-1 0 0,0 0 0 0 0,1 0 1 0 0,-1 0-66 0 0,-13-9 572 0 0,4 7-285 0 0,7 2-244 0 0,0 0 0 0 0,1 0 0 0 0,-1 0 0 0 0,0 0 0 0 0,0-1 0 0 0,0 1 0 0 0,1-1 0 0 0,-1 1 1 0 0,1-1-1 0 0,-2-1-43 0 0,-13-5 64 0 0,15 7-61 0 0,1 0 1 0 0,-1 0-1 0 0,1 0 1 0 0,-1 0 0 0 0,0 1-1 0 0,1-1 1 0 0,-1 1-1 0 0,0-1 1 0 0,0 1 0 0 0,1 0-1 0 0,-1 0 1 0 0,0-1-1 0 0,0 1 1 0 0,0 1-4 0 0,-5-2 14 0 0,-52 0 50 0 0,54 0-59 0 0,3 1-4 0 0,0 0 0 0 0,1-1 1 0 0,-1 1-1 0 0,0 0 0 0 0,0 0 1 0 0,1 1-1 0 0,-1-1 0 0 0,0 0 0 0 0,-1 1-1 0 0,-9 0 48 0 0,-13 2 26 0 0,21-1-31 0 0,-4 4-22 0 0,-4-1 22 0 0,3 2-55 0 0,8-5-109 0 0,1-2-57 0 0,0 0-12 0 0</inkml:trace>
  <inkml:trace contextRef="#ctx0" brushRef="#br0" timeOffset="14053.84">12001 3564 10056 0 0,'-14'-20'434'0'0,"18"43"-271"0"0,1 23-99 0 0,11 29-52 0 0,-2 19-12 0 0,-6-45-1 0 0,9 62 1 0 0,21 61 0 0 0,-16-89-72 0 0,26 58 72 0 0,-40-121 39 0 0,-1 2 0 0 0,-1-1 1 0 0,-1 1-1 0 0,2 14-39 0 0,-7-20 67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0:20.032"/>
    </inkml:context>
    <inkml:brush xml:id="br0">
      <inkml:brushProperty name="width" value="0.1" units="cm"/>
      <inkml:brushProperty name="height" value="0.1" units="cm"/>
      <inkml:brushProperty name="color" value="#E71224"/>
    </inkml:brush>
  </inkml:definitions>
  <inkml:trace contextRef="#ctx0" brushRef="#br0">0 406 11632 0 0,'0'0'250'0'0,"0"0"4"0"0,0 0-109 0 0,5-4 488 0 0,-3 0-521 0 0,1 1 0 0 0,0 0 0 0 0,0 1 0 0 0,1-1 0 0 0,-1 0-1 0 0,0 1 1 0 0,1 0 0 0 0,-1 0 0 0 0,1 0 0 0 0,2-1-112 0 0,42-13 124 0 0,-25 9-52 0 0,-1 1-72 0 0,1 1 0 0 0,0 2 0 0 0,-1 0 0 0 0,2 1 0 0 0,-1 1 0 0 0,0 1 0 0 0,0 2 0 0 0,21 3 0 0 0,-7 1-13 0 0,-1 2 0 0 0,36 13 13 0 0,67 30-21 0 0,-36-12 15 0 0,15-2 27 0 0,-19-7 11 0 0,-88-27-24 0 0,0 1 0 0 0,0 1 1 0 0,-1 0-1 0 0,1 0 0 0 0,-1 1 1 0 0,0 0-1 0 0,0 1 0 0 0,-1 0 1 0 0,1 1-9 0 0,-9-6 3 0 0,1-1 1 0 0,-1 1 0 0 0,1 0 0 0 0,-1 0-1 0 0,0 0 1 0 0,0 0 0 0 0,0 0 0 0 0,0 0-1 0 0,0 0 1 0 0,0 0 0 0 0,-1 1-1 0 0,1-1 1 0 0,-1 0 0 0 0,1 1 0 0 0,-1-1-1 0 0,0 0 1 0 0,0 0 0 0 0,0 1 0 0 0,0-1-1 0 0,0 0 1 0 0,-1 1 0 0 0,1-1 0 0 0,-1 0-1 0 0,1 0 1 0 0,-1 1 0 0 0,0-1 0 0 0,0 0-1 0 0,0 0 1 0 0,0 0 0 0 0,-1 1-4 0 0,-3 5 17 0 0,0-1 0 0 0,0 1 1 0 0,-1-1-1 0 0,0 0 0 0 0,0-1 1 0 0,-7 6-18 0 0,-78 62 144 0 0,-32 17-144 0 0,75-59 100 0 0,-2-1 0 0 0,-2-3 0 0 0,0-2 0 0 0,-16 4-100 0 0,-92 38 197 0 0,124-51-298 0 0</inkml:trace>
  <inkml:trace contextRef="#ctx0" brushRef="#br0" timeOffset="1753.25">1002 820 11272 0 0,'2'0'416'0'0,"28"-2"-47"0"0,0-1 0 0 0,0-1 0 0 0,7-4-369 0 0,-20 5 149 0 0,2-2-154 0 0,-1-1 1 0 0,1 0-1 0 0,-1-1 0 0 0,5-4 5 0 0,27-10 71 0 0,-32 13-40 0 0,0 0 1 0 0,-1-1 0 0 0,0 0 0 0 0,-1-1 0 0 0,0-1 0 0 0,0-1 0 0 0,-1 0 0 0 0,-1-1-1 0 0,0-1 1 0 0,-1 0 0 0 0,3-5-32 0 0,1-1 338 0 0,-2 0-1 0 0,7-12-337 0 0,-16 22 110 0 0,-1-1 0 0 0,1 1 0 0 0,-2-1 1 0 0,1 0-1 0 0,-2 0 0 0 0,2-8-110 0 0,-2 8 164 0 0,-1-1-1 0 0,-1 1 0 0 0,1-1 0 0 0,-2 0 1 0 0,0 1-1 0 0,-1-4-163 0 0,1 9 19 0 0,-1 1-1 0 0,0 0 1 0 0,0 0-1 0 0,0 0 1 0 0,-1 1 0 0 0,0-1-1 0 0,0 0 1 0 0,0 0-1 0 0,0 1 1 0 0,-1-1 0 0 0,1 1-1 0 0,-1 0 1 0 0,-1 0-1 0 0,1 0 1 0 0,-3-2-19 0 0,3 4 9 0 0,1 0 1 0 0,-1 0 0 0 0,0 1-1 0 0,1-1 1 0 0,-1 1-1 0 0,0 0 1 0 0,0 0-1 0 0,0 0 1 0 0,0 0 0 0 0,0 0-1 0 0,0 1 1 0 0,0-1-1 0 0,0 1 1 0 0,-1 0-1 0 0,1 0 1 0 0,0 0 0 0 0,0 0-1 0 0,0 1 1 0 0,0-1-1 0 0,-2 1-9 0 0,-2 1-2 0 0,-1 0-1 0 0,1 0 1 0 0,0 1 0 0 0,-1 0-1 0 0,1 0 1 0 0,1 1 0 0 0,-6 3 2 0 0,-4 5-70 0 0,1 1 0 0 0,1 1 1 0 0,0 0-1 0 0,1 1 0 0 0,0 1 1 0 0,0 2 69 0 0,5-7-42 0 0,-9 11 66 0 0,2 1 0 0 0,1 1 0 0 0,0 1 0 0 0,2 0 0 0 0,1 0 0 0 0,-6 22-24 0 0,13-33-40 0 0,0-1 1 0 0,1 1-1 0 0,1 1 1 0 0,0-1-1 0 0,1 0 1 0 0,0 0-1 0 0,1 1 1 0 0,1-1-1 0 0,0 0 1 0 0,1 0-1 0 0,1 0 1 0 0,0 0-1 0 0,4 11 40 0 0,-4-17 18 0 0,0 1-1 0 0,1-1 1 0 0,0 0 0 0 0,1 1-1 0 0,-1-2 1 0 0,1 1 0 0 0,1-1-1 0 0,0 0 1 0 0,0 0 0 0 0,0 0-1 0 0,1-1 1 0 0,0 0 0 0 0,0 0-1 0 0,0-1 1 0 0,1 0 0 0 0,0 0-1 0 0,0 0 1 0 0,0-1 0 0 0,0-1-1 0 0,1 1 1 0 0,7 1-18 0 0,6 0 107 0 0,0-1 0 0 0,0-1 0 0 0,0-1-1 0 0,0-1 1 0 0,16-1-107 0 0,25-5 139 0 0,23-5-139 0 0,-65 7 18 0 0,1-1 0 0 0,-1-1 0 0 0,6-3-18 0 0,14-8 0 0 0</inkml:trace>
  <inkml:trace contextRef="#ctx0" brushRef="#br0" timeOffset="2333.82">2057 495 8720 0 0,'5'-6'388'0'0,"0"1"1"0"0,1-1 0 0 0,0 1-1 0 0,0 1 1 0 0,0-1 0 0 0,0 1-389 0 0,-4-1 359 0 0,-2 5-352 0 0,0 0 0 0 0,0 0-1 0 0,0 0 1 0 0,0 0-1 0 0,1 0 1 0 0,-1 0-1 0 0,0 1 1 0 0,0-1-1 0 0,0 0 1 0 0,0 0-1 0 0,0 0 1 0 0,0 0-1 0 0,1 0 1 0 0,-1 0-1 0 0,0 0 1 0 0,0 0-1 0 0,0 0 1 0 0,0 0 0 0 0,0 0-1 0 0,1 0 1 0 0,-1 0-1 0 0,0 0 1 0 0,0 0-1 0 0,0 0 1 0 0,0 0-1 0 0,0 0 1 0 0,1 0-1 0 0,-1 0 1 0 0,0 0-1 0 0,0 0 1 0 0,0 0-1 0 0,0 0 1 0 0,1 0 0 0 0,-1 0-1 0 0,0 0 1 0 0,0 0-1 0 0,0 0 1 0 0,0 0-1 0 0,0 0 1 0 0,0 0-1 0 0,1 0 1 0 0,-1-1-1 0 0,0 1 1 0 0,0 0-1 0 0,0 0 1 0 0,0 0-1 0 0,0 0 1 0 0,0 0 0 0 0,0 0-1 0 0,0-1 1 0 0,0 1-1 0 0,0 0 1 0 0,1 0-1 0 0,-1 0 1 0 0,0 0-1 0 0,0 0 1 0 0,0-1-1 0 0,0 1 1 0 0,0 0-1 0 0,0 0 1 0 0,0 0-1 0 0,0 0 1 0 0,0-1-1 0 0,0 1 1 0 0,0 0 0 0 0,0 0-1 0 0,-1 0 1 0 0,1 0-7 0 0,2 1 24 0 0,-1 1 0 0 0,0-1 0 0 0,0 1 0 0 0,0 0 0 0 0,0 0 0 0 0,0-1 0 0 0,0 1 0 0 0,0 0 0 0 0,0 0 0 0 0,-1 0 0 0 0,1 0 0 0 0,-1 0 0 0 0,1 0 0 0 0,-1 0 0 0 0,0 1-24 0 0,2 31 253 0 0,-2-34-252 0 0,0 74 664 0 0,3-1 0 0 0,8 39-665 0 0,-7-79-11 0 0,-3-21 2 0 0,0 0 0 0 0,1-1 0 0 0,0 1 1 0 0,1-1-1 0 0,1 1 0 0 0,0-1 1 0 0,2 5 8 0 0,-1-7 16 0 0,-3-4 16 0 0,0 0 0 0 0,1 0 0 0 0,-1 0 0 0 0,1-1 0 0 0,0 1 0 0 0,3 1-32 0 0,-6-5 5 0 0,1-1-1 0 0,0 1 1 0 0,-1 0 0 0 0,1-1-1 0 0,0 1 1 0 0,0-1 0 0 0,0 1 0 0 0,-1-1-1 0 0,1 1 1 0 0,0-1 0 0 0,0 0-1 0 0,0 1 1 0 0,0-1 0 0 0,0 0 0 0 0,0 0-1 0 0,0 1 1 0 0,0-1 0 0 0,0 0-1 0 0,0 0 1 0 0,-1 0 0 0 0,1 0-1 0 0,0-1 1 0 0,0 1 0 0 0,0 0 0 0 0,0 0-1 0 0,0 0 1 0 0,0-1 0 0 0,0 1-1 0 0,0 0 1 0 0,0-1 0 0 0,-1 1 0 0 0,1-1-1 0 0,0 1 1 0 0,0-1 0 0 0,0 0-1 0 0,-1 1 1 0 0,1-1 0 0 0,0 0 0 0 0,-1 0-5 0 0,4-2 40 0 0,-1 0 0 0 0,0-1 1 0 0,-1 0-1 0 0,1 1 1 0 0,0-1-1 0 0,-1 0 1 0 0,0-1-1 0 0,0 1 0 0 0,0 0 1 0 0,0-4-41 0 0,4-10 139 0 0,-2 0 0 0 0,0-4-139 0 0,1 0 123 0 0,23-142 1723 0 0,-2-35-1846 0 0,-22 159 60 0 0,-2 29-43 0 0,-1 0-1 0 0,1 1 1 0 0,1 0-1 0 0,0-1 1 0 0,0 1-1 0 0,1 0 1 0 0,1 0-1 0 0,5-9-16 0 0,-10 18 7 0 0,1 0-1 0 0,0 0 0 0 0,-1 0 0 0 0,1 0 0 0 0,0 0 0 0 0,0 0 0 0 0,0 1 0 0 0,0-1 1 0 0,0 0-1 0 0,0 0 0 0 0,0 1 0 0 0,0-1 0 0 0,0 0 0 0 0,0 1 0 0 0,0-1 0 0 0,0 1 0 0 0,1-1 1 0 0,-1 1-1 0 0,0 0 0 0 0,0 0 0 0 0,1-1-6 0 0,0 1 11 0 0,0 1-1 0 0,0-1 1 0 0,0 0 0 0 0,0 0-1 0 0,0 1 1 0 0,0-1 0 0 0,0 1-1 0 0,0 0 1 0 0,0-1 0 0 0,0 1-1 0 0,0 0 1 0 0,0 1-11 0 0,7 4 59 0 0,-1 0 0 0 0,1 1 0 0 0,-1 0 0 0 0,6 8-59 0 0,-6-8 47 0 0,38 42 437 0 0,1 4-484 0 0,29 31 220 0 0,-32-39-220 0 0,34 24 0 0 0,-59-53 0 0 0</inkml:trace>
  <inkml:trace contextRef="#ctx0" brushRef="#br0" timeOffset="2889.47">2910 314 12248 0 0,'91'112'1610'0'0,"-40"-51"-814"0"0,67 69-246 0 0,-51-57-450 0 0,-55-61-100 0 0,0-1 0 0 0,0 0 0 0 0,1-1 0 0 0,0 0 0 0 0,1-1 0 0 0,0 0 0 0 0,0-1 0 0 0,1-1 0 0 0,8 3 0 0 0,-12-6-37 0 0,-6-1 68 0 0,0-1 0 0 0,0 0 0 0 0,1-1 0 0 0,-1 1 0 0 0,3 0-31 0 0,-6-2 27 0 0,-1 0 0 0 0,1 0 0 0 0,0 0 0 0 0,0 0 0 0 0,-1-1 0 0 0,1 1 0 0 0,0 0-1 0 0,-1-1 1 0 0,1 1 0 0 0,-1-1 0 0 0,1 1 0 0 0,0-1 0 0 0,-1 0 0 0 0,1 0-1 0 0,-1 1 1 0 0,0-1 0 0 0,1 0 0 0 0,-1 0 0 0 0,1-1-27 0 0,0 0 91 0 0,-1 0 0 0 0,1 0-1 0 0,-1 0 1 0 0,1-1 0 0 0,-1 1 0 0 0,0 0 0 0 0,0-1-1 0 0,0 1 1 0 0,0 0 0 0 0,0-1 0 0 0,-1 1 0 0 0,1-1 0 0 0,-1 0-1 0 0,1 1 1 0 0,-1-1 0 0 0,0 0-91 0 0,0-10 387 0 0,0 1-1 0 0,-2-11-386 0 0,2 18 104 0 0,-17-150 1632 0 0,-21-74-1736 0 0,28 166-59 0 0,2-9 59 0 0,1 8-762 0 0,-3 0 762 0 0,5 26-885 0 0,1 25 391 0 0</inkml:trace>
  <inkml:trace contextRef="#ctx0" brushRef="#br0" timeOffset="3437.59">3672 438 13704 0 0,'1'0'298'0'0,"27"-2"136"0"0,0 0 0 0 0,0-2 1 0 0,4-3-435 0 0,6 1 901 0 0,-17 0-857 0 0,1 0 1 0 0,-1-1-1 0 0,-1-1 0 0 0,1-1 0 0 0,-1-1 1 0 0,0 0-45 0 0,-7 1-157 0 0,0 0 1 0 0,0 0 0 0 0,-1-1 0 0 0,0-1 0 0 0,-1 0 0 0 0,0-1 0 0 0,-1 0-1 0 0,0 0 1 0 0,-1-1 0 0 0,5-9 156 0 0,-12 19 59 0 0,0 0 0 0 0,-1 0 1 0 0,1-1-1 0 0,-1 1 0 0 0,1 0 0 0 0,-1-1 0 0 0,0 1 0 0 0,0-1 0 0 0,-1 0 1 0 0,1 1-1 0 0,-1-1 0 0 0,0 0 0 0 0,0 1 0 0 0,0-1 0 0 0,0 0 0 0 0,-1 0 0 0 0,1 1 1 0 0,-1-1-1 0 0,0 1 0 0 0,0-1 0 0 0,0 1 0 0 0,-1-1 0 0 0,1 1 0 0 0,-1 0 1 0 0,0-1-1 0 0,0 1 0 0 0,0 0 0 0 0,0 0 0 0 0,-1 0 0 0 0,0 0-59 0 0,-1-2 35 0 0,-1 1 1 0 0,1 0-1 0 0,-1 0 0 0 0,0 0 0 0 0,0 0 0 0 0,-1 1 0 0 0,1 0 1 0 0,-1 0-1 0 0,1 1 0 0 0,-1-1 0 0 0,0 1 0 0 0,0 0 0 0 0,0 1 1 0 0,0 0-1 0 0,-1 0 0 0 0,1 0 0 0 0,-5 0-35 0 0,-1 2-14 0 0,1 0-1 0 0,-1 1 1 0 0,0 0-1 0 0,1 0 0 0 0,-1 1 1 0 0,1 1-1 0 0,0 0 1 0 0,0 1-1 0 0,0 0 1 0 0,1 0-1 0 0,0 1 1 0 0,0 1-1 0 0,0 0 1 0 0,1 0-1 0 0,0 1 1 0 0,0 0-1 0 0,1 0 1 0 0,0 1-1 0 0,0 0 1 0 0,-3 6 14 0 0,3-3-12 0 0,0 0 0 0 0,1 0 0 0 0,0 1 0 0 0,1-1 0 0 0,0 1 0 0 0,1 1 0 0 0,1-1 0 0 0,0 1 0 0 0,1 0 0 0 0,0 0 0 0 0,1 0 0 0 0,1 0 1 0 0,0 0-1 0 0,1 0 0 0 0,0 0 0 0 0,1 1 0 0 0,1 1 12 0 0,0-5-21 0 0,1 5 9 0 0,0 0 0 0 0,1-1 1 0 0,1 2 11 0 0,-3-12 0 0 0,0 0 0 0 0,0-1 0 0 0,0 1 1 0 0,1-1-1 0 0,0 0 0 0 0,-1 1 0 0 0,2-1 1 0 0,-1 0-1 0 0,0-1 0 0 0,1 1 0 0 0,3 3 0 0 0,1-2 1 0 0,0 1-1 0 0,1-1 0 0 0,0 0 1 0 0,0-1-1 0 0,0 0 0 0 0,0 0 0 0 0,0-1 1 0 0,1 0-1 0 0,-1-1 0 0 0,1 0 0 0 0,0-1 1 0 0,9 1-1 0 0,13-1-11 0 0,-1-2 1 0 0,0-1-1 0 0,12-3 11 0 0,-26 3-13 0 0,1 0-235 0 0,0-1-1 0 0,15-5 249 0 0,0-3-301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0:28.302"/>
    </inkml:context>
    <inkml:brush xml:id="br0">
      <inkml:brushProperty name="width" value="0.1" units="cm"/>
      <inkml:brushProperty name="height" value="0.1" units="cm"/>
      <inkml:brushProperty name="color" value="#E71224"/>
    </inkml:brush>
  </inkml:definitions>
  <inkml:trace contextRef="#ctx0" brushRef="#br0">1 791 9448 0 0,'0'0'201'0'0,"0"0"34"0"0,0 0-9 0 0,0 0-8 0 0,0 0-2 0 0,1 8 60 0 0,19 30-455 0 0,-1 1 0 0 0,9 30 179 0 0,-7-18 75 0 0,3-1 0 0 0,1-2-1 0 0,15 18-74 0 0,-32-53 133 0 0,1 0 0 0 0,8 9-133 0 0,-13-18 41 0 0,-2-2 45 0 0,0-1-1 0 0,-1 1 0 0 0,1-1 0 0 0,-1 1 0 0 0,0 0 0 0 0,0 0 0 0 0,1 0 1 0 0,-1-1-1 0 0,0 1 0 0 0,0 0-85 0 0,-1 0 64 0 0,0-2 3 0 0,0 0-3 0 0,0 0 4 0 0,0 0 16 0 0,0 0 4 0 0,0 0 0 0 0,0 0 33 0 0,0 0 142 0 0,0 0 66 0 0,0 0 14 0 0,0 0-22 0 0,0 0-94 0 0,5-25 471 0 0,-1 0-228 0 0,-2 21-369 0 0,-1 0 1 0 0,0-1-1 0 0,-1 1 1 0 0,1 0 0 0 0,-1-3-102 0 0,0-28 348 0 0,-1 14-313 0 0,0 0-1 0 0,2 0 0 0 0,1 0 0 0 0,1 1 1 0 0,3-15-35 0 0,5-4 0 0 0,2-11 0 0 0,4 0 0 0 0,-12 35 0 0 0,1 0 0 0 0,1 1 0 0 0,0 0 0 0 0,1 1 0 0 0,5-8 0 0 0,-10 18-83 0 0,0 0 0 0 0,0 0 1 0 0,0 0-1 0 0,0 0 1 0 0,0 1-1 0 0,1-1 1 0 0,-1 1-1 0 0,1 0 1 0 0,0 0-1 0 0,-1 0 1 0 0,1 0-1 0 0,0 1 0 0 0,0-1 1 0 0,0 1-1 0 0,0 0 1 0 0,0 0-1 0 0,1 1 1 0 0,-1-1-1 0 0,0 1 1 0 0,0 0-1 0 0,1 0 1 0 0,-1 1-1 0 0,0-1 1 0 0,0 1-1 0 0,0 0 0 0 0,0 0 1 0 0,0 0-1 0 0,0 0 1 0 0,0 1-1 0 0,0-1 1 0 0,0 1-1 0 0,0 1 83 0 0,6 4-566 0 0</inkml:trace>
  <inkml:trace contextRef="#ctx0" brushRef="#br0" timeOffset="1145.93">2809 70 13824 0 0,'0'0'406'0'0,"0"0"-4"0"0,0 0-217 0 0,0 0 43 0 0,0 0 48 0 0,-1 0 11 0 0,-18 8-332 0 0,0 0 1 0 0,1 2-1 0 0,0 0 1 0 0,-4 4 44 0 0,-26 15-470 0 0,-24 9-162 0 0,52-26 568 0 0,0 1 1 0 0,0 1 0 0 0,2 1-1 0 0,0 0 1 0 0,-8 10 63 0 0,-16 13 5 0 0,29-26-5 0 0,0 0 0 0 0,1 1 0 0 0,-5 8 0 0 0,15-19 4 0 0,0 0 1 0 0,1 0 0 0 0,0 1-1 0 0,-1-1 1 0 0,1 0 0 0 0,0 0 0 0 0,0 1-1 0 0,0-1 1 0 0,0 1 0 0 0,0-1-1 0 0,1 1 1 0 0,-1-1 0 0 0,1 1 0 0 0,0-1-1 0 0,0 1 1 0 0,0 0 0 0 0,0-1-1 0 0,0 1 1 0 0,0-1 0 0 0,1 1 0 0 0,-1-1-1 0 0,1 1 1 0 0,0-1 0 0 0,-1 1-1 0 0,1-1 1 0 0,1 1 0 0 0,-1-1-1 0 0,0 0 1 0 0,0 0 0 0 0,1 1 0 0 0,-1-1-1 0 0,1 0 1 0 0,0 0 0 0 0,0-1-1 0 0,-1 1 1 0 0,1 0 0 0 0,0 0 0 0 0,1-1-1 0 0,-1 0 1 0 0,0 1 0 0 0,0-1-1 0 0,1 0 1 0 0,-1 0 0 0 0,0 0 0 0 0,1 0-5 0 0,41 11 258 0 0,0-2 0 0 0,1-2 0 0 0,1-2-258 0 0,75 15 382 0 0,17 8 58 0 0,-126-26-424 0 0,0 0 0 0 0,0 0 0 0 0,0 1 0 0 0,-1 1 0 0 0,1 0 0 0 0,-1 0 0 0 0,2 3-16 0 0,28 13 0 0 0,-30-16 0 0 0,0 0 0 0 0,0 1 0 0 0,0 1 0 0 0,0 0 0 0 0,-1 0 0 0 0,0 1 0 0 0,-1 0 0 0 0,3 3 0 0 0,-10-8 3 0 0,0 0 0 0 0,0 0 0 0 0,0 0 0 0 0,0 0 0 0 0,0 0 1 0 0,0 1-1 0 0,-1-1 0 0 0,0 1 0 0 0,1-1 0 0 0,-1 1 0 0 0,-1 0 1 0 0,1-1-1 0 0,0 1 0 0 0,-1 0 0 0 0,0-1 0 0 0,0 1 1 0 0,0 0-1 0 0,0 0 0 0 0,-1-1 0 0 0,1 1 0 0 0,-1 0 0 0 0,0-1 1 0 0,0 1-1 0 0,-1-1 0 0 0,1 1 0 0 0,0-1 0 0 0,-1 1 0 0 0,0-1 1 0 0,0 0-1 0 0,-1 1-3 0 0,-7 10-8 0 0,-1 0 0 0 0,-1 0 0 0 0,0-2 0 0 0,-1 1 1 0 0,-11 7 7 0 0,19-16 8 0 0,-29 24 24 0 0,-1-2 0 0 0,-2-2 0 0 0,0-1 0 0 0,-24 9-32 0 0,34-19 68 0 0,-18 4-68 0 0,-7 3-1110 0 0,29-8-96 0 0</inkml:trace>
  <inkml:trace contextRef="#ctx0" brushRef="#br0" timeOffset="1736.35">3161 653 14064 0 0,'13'-10'241'0'0,"0"2"0"0"0,1-1 0 0 0,0 2 1 0 0,6-3-242 0 0,15-8 215 0 0,31-17 393 0 0,88-53-997 0 0,-129 72-105 0 0,-1-1 0 0 0,-1-2 0 0 0,0 0 1 0 0,17-21 493 0 0,-32 32-42 0 0,0-1 0 0 0,0-1 0 0 0,-1 1 1 0 0,-1-1-1 0 0,0 0 0 0 0,0-1 1 0 0,1-4 41 0 0,-6 13 51 0 0,0-1 0 0 0,0 1 0 0 0,0 0 0 0 0,-1-1 0 0 0,1 1 0 0 0,-1-1 0 0 0,0 1 0 0 0,0-1 0 0 0,0 0 0 0 0,0 1 0 0 0,0-1 1 0 0,0 1-1 0 0,-1-1 0 0 0,1 1 0 0 0,-1-1 0 0 0,0 1 0 0 0,0 0 0 0 0,0-2-51 0 0,0 3 46 0 0,0-1 0 0 0,0 1 0 0 0,0-1-1 0 0,-1 1 1 0 0,1-1 0 0 0,-1 1 0 0 0,1 0 0 0 0,-1 0 0 0 0,1 0 0 0 0,-1-1-1 0 0,1 1 1 0 0,-1 1 0 0 0,0-1 0 0 0,0 0 0 0 0,1 0 0 0 0,-1 1 0 0 0,0-1-1 0 0,0 1 1 0 0,0-1 0 0 0,0 1 0 0 0,0 0 0 0 0,0 0 0 0 0,0 0 0 0 0,-1 0-46 0 0,-5 0 59 0 0,1 1 0 0 0,-1 0 1 0 0,0 0-1 0 0,1 1 1 0 0,-1 0-1 0 0,1 0 1 0 0,-7 3-60 0 0,-7 5-3 0 0,-20 11 3 0 0,2 1 11 0 0,25-15-11 0 0,0 2 0 0 0,1 0 0 0 0,0 0 0 0 0,0 1 1 0 0,-5 7-1 0 0,-6 7-15 0 0,-21 27 15 0 0,28-29-18 0 0,2 1 0 0 0,0 0-1 0 0,1 0 1 0 0,2 2 0 0 0,1 0-1 0 0,0 0 1 0 0,2 1 0 0 0,-5 21 18 0 0,10-28-11 0 0,0 0 1 0 0,0 0 0 0 0,2 0-1 0 0,1 0 1 0 0,0 0 0 0 0,1 1 0 0 0,2 13 10 0 0,0-25 0 0 0,-1 0 1 0 0,1 1 0 0 0,1-1 0 0 0,-1 0 0 0 0,1 0 0 0 0,1 0 0 0 0,-1-1 0 0 0,1 1 0 0 0,1-1 0 0 0,-1 0 0 0 0,3 2-1 0 0,-3-5 13 0 0,0 1 0 0 0,1-1 1 0 0,-1 1-1 0 0,1-1 0 0 0,0-1 0 0 0,1 1 0 0 0,-1-1 0 0 0,1 0 1 0 0,-1 0-1 0 0,1 0 0 0 0,0-1 0 0 0,0 0 0 0 0,0 0 0 0 0,0 0 1 0 0,3-1-14 0 0,10 2 58 0 0,0-1 0 0 0,0-1 1 0 0,1-1-1 0 0,-1 0 1 0 0,0-2-1 0 0,0 0 0 0 0,3-1-58 0 0,35-9-315 0 0,39-14 315 0 0,-46 13-269 0 0</inkml:trace>
  <inkml:trace contextRef="#ctx0" brushRef="#br0" timeOffset="2648.91">3959 490 17471 0 0,'2'2'375'0'0,"9"10"76"0"0,21 19-373 0 0,74 55 94 0 0,-83-69-1419 0 0,0 2 0 0 0,13 16 1247 0 0,-19-15-1856 0 0,-7-8 84 0 0,-7-10 2603 0 0,-5-20-554 0 0,0 0 1 0 0,1 0 0 0 0,1 0-1 0 0,1 0 1 0 0,0 0-1 0 0,2 0 1 0 0,0-1-278 0 0,4-40 206 0 0,-4 12-173 0 0,-1 1-171 0 0,2 1 0 0 0,3-1 0 0 0,10-37 138 0 0,-17 82 7 0 0,0-1 0 0 0,1 0 0 0 0,0 0 0 0 0,-1 0 0 0 0,1 1 0 0 0,0-1 0 0 0,0 0 0 0 0,0 1 0 0 0,0-1 0 0 0,0 1 0 0 0,0-1 1 0 0,1 1-1 0 0,-1-1 0 0 0,0 1 0 0 0,1 0 0 0 0,0-1-7 0 0,-2 2 11 0 0,1 0 1 0 0,-1 0-1 0 0,0 0 0 0 0,1 0 0 0 0,-1 0 1 0 0,0 0-1 0 0,0 0 0 0 0,1 0 1 0 0,-1 0-1 0 0,0 0 0 0 0,1 0 1 0 0,-1 0-1 0 0,0 0 0 0 0,0 0 1 0 0,1 0-1 0 0,-1 0 0 0 0,0 0 1 0 0,1 0-1 0 0,-1 0 0 0 0,0 0 1 0 0,0 0-1 0 0,1 1 0 0 0,-1-1 1 0 0,0 0-1 0 0,0 0 0 0 0,0 0 1 0 0,1 1-1 0 0,-1-1 0 0 0,0 0 1 0 0,0 0-1 0 0,0 0 0 0 0,1 1-11 0 0,5 7 144 0 0,-5-7-99 0 0,8 16 145 0 0,-1 1 0 0 0,0-1 1 0 0,-1 1-1 0 0,-1 1 0 0 0,3 12-190 0 0,-2-5 195 0 0,1-1 0 0 0,11 23-195 0 0,-13-34-22 0 0,1-1-1 0 0,1 1 1 0 0,0-1 0 0 0,1 0-1 0 0,0-1 1 0 0,5 4 22 0 0,-13-13-41 0 0,1-1 0 0 0,1 0 0 0 0,-1 0 0 0 0,0 0 0 0 0,0-1 0 0 0,1 1 0 0 0,-1 0 0 0 0,1-1 0 0 0,-1 0-1 0 0,1 0 1 0 0,0 1 0 0 0,-1-2 0 0 0,1 1 0 0 0,0 0 0 0 0,0 0 0 0 0,0-1 0 0 0,0 0 0 0 0,0 1 0 0 0,0-1 0 0 0,-1 0 0 0 0,1 0 0 0 0,0-1 0 0 0,0 1-1 0 0,0-1 1 0 0,0 1 0 0 0,0-1 0 0 0,-1 0 0 0 0,1 0 0 0 0,0 0 0 0 0,-1-1 0 0 0,1 1 0 0 0,-1 0 0 0 0,1-1 0 0 0,-1 0 0 0 0,1 0 0 0 0,-1 1 0 0 0,0-2 41 0 0,11-7-227 0 0,-6 5 112 0 0,1-1 0 0 0,-1 0 1 0 0,0-1-1 0 0,-1 1 1 0 0,0-1-1 0 0,4-6 115 0 0,1-4 58 0 0,-1 0-1 0 0,-1-1 1 0 0,0 0 0 0 0,-2 0 0 0 0,0-1 0 0 0,-1 0-1 0 0,0 0 1 0 0,-2-1 0 0 0,1-10-58 0 0,0-13 593 0 0,-2-1-1 0 0,-2-14-592 0 0,-1 52 85 0 0,0 0 0 0 0,1 0-1 0 0,-1 0 1 0 0,1 0 0 0 0,1 0 0 0 0,-1 0-1 0 0,3-5-84 0 0,-4 11 9 0 0,0 0 0 0 0,0 0 0 0 0,0 0 0 0 0,0 0 0 0 0,0 0 0 0 0,0 0-1 0 0,1-1 1 0 0,-1 1 0 0 0,0 0 0 0 0,0 0 0 0 0,0 0 0 0 0,0 0 0 0 0,1 0-1 0 0,-1 0 1 0 0,0 0 0 0 0,0 0 0 0 0,0 0 0 0 0,1 0 0 0 0,-1 0 0 0 0,0 0-1 0 0,0 0 1 0 0,0 0 0 0 0,0 0 0 0 0,1 0 0 0 0,-1 0 0 0 0,0 0 0 0 0,0 0-1 0 0,0 0 1 0 0,0 0 0 0 0,1 0 0 0 0,-1 0 0 0 0,0 0 0 0 0,0 1 0 0 0,0-1-1 0 0,0 0 1 0 0,0 0 0 0 0,1 0 0 0 0,-1 0 0 0 0,0 0 0 0 0,0 0-1 0 0,0 1 1 0 0,0-1 0 0 0,0 0 0 0 0,0 0 0 0 0,1 0-9 0 0,5 7 99 0 0,-6-6-66 0 0,7 9 119 0 0,-1 2-1 0 0,0-1 1 0 0,0 1-1 0 0,-1 0 1 0 0,-1 0-1 0 0,3 10-151 0 0,-2-4 88 0 0,11 25 312 0 0,1-1 0 0 0,3-1-1 0 0,1-1 1 0 0,6 8-400 0 0,-16-32-66 0 0,0 0 1 0 0,0-1-1 0 0,1-1 0 0 0,1 1 0 0 0,1-2 0 0 0,0 0 1 0 0,1-1-1 0 0,0 0 0 0 0,15 8 66 0 0,-4-3-199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0:37.989"/>
    </inkml:context>
    <inkml:brush xml:id="br0">
      <inkml:brushProperty name="width" value="0.1" units="cm"/>
      <inkml:brushProperty name="height" value="0.1" units="cm"/>
      <inkml:brushProperty name="color" value="#E71224"/>
    </inkml:brush>
  </inkml:definitions>
  <inkml:trace contextRef="#ctx0" brushRef="#br0">247 727 5192 0 0,'29'-30'214'0'0,"-22"22"0"0"0,0 0-1 0 0,1 1 1 0 0,0 0 0 0 0,0 0 0 0 0,0 1 0 0 0,1 0-1 0 0,0 0-213 0 0,-2 0 526 0 0,-1 1 3754 0 0,-6 6-4183 0 0,1-1 0 0 0,-1 0 0 0 0,0 1 0 0 0,0-1 0 0 0,1 1 0 0 0,-1-1 0 0 0,0 0 0 0 0,0 1 0 0 0,0-1 0 0 0,1 1 0 0 0,-1-1 0 0 0,0 1 0 0 0,0-1 1 0 0,0 1-1 0 0,0-1 0 0 0,0 0 0 0 0,0 1 0 0 0,0-1 0 0 0,0 1 0 0 0,0-1 0 0 0,0 1 0 0 0,0-1 0 0 0,0 1 0 0 0,0-1-97 0 0,0 4 142 0 0,0-1 0 0 0,1 0 0 0 0,-1 0 0 0 0,1 0 0 0 0,0 0 0 0 0,0 0 0 0 0,1 1 1 0 0,-1-2-1 0 0,0 1 0 0 0,1 0 0 0 0,0 0 0 0 0,0 0 0 0 0,0 0-142 0 0,32 35-6 0 0,-15-17 101 0 0,42 54-459 0 0,39 68 364 0 0,-96-138-59 0 0,13 18-227 0 0</inkml:trace>
  <inkml:trace contextRef="#ctx0" brushRef="#br0" timeOffset="348.44">13 379 16208 0 0,'-7'-5'455'0'0,"2"-2"113"0"0,5 7-456 0 0,0-10-112 0 0,5 7 0 0 0,-2-6 0 0 0,6 6 96 0 0,5-2 0 0 0,-1 2 0 0 0</inkml:trace>
  <inkml:trace contextRef="#ctx0" brushRef="#br0" timeOffset="1252.6">844 589 9696 0 0,'4'5'406'0'0,"57"63"1236"0"0,-52-56-1276 0 0,9 10-72 0 0,1 0 1 0 0,1-2-1 0 0,1 0 1 0 0,9 7-295 0 0,-25-24 0 0 0,17 14 0 0 0,0-2 0 0 0,1 0 0 0 0,1-1 0 0 0,30 21-268 0 0,-45-28 84 0 0,-8-6 146 0 0,0-1 0 0 0,0 1 1 0 0,0 0-1 0 0,0-1 0 0 0,0 1 1 0 0,0-1-1 0 0,0 1 0 0 0,0-1 1 0 0,1 1-1 0 0,-1-1 0 0 0,0 0 1 0 0,0 1 37 0 0,0-1-266 0 0,-1 0-139 0 0,0 0-62 0 0,0 0-11 0 0,-1 1 416 0 0,-1 0 0 0 0,1 0 0 0 0,0 0 0 0 0,0 0 0 0 0,-1 0 0 0 0,1 0 0 0 0,0 0 0 0 0,-1-1 0 0 0,1 1 0 0 0,-1 0 0 0 0,1-1 0 0 0,-1 1 0 0 0,1-1 0 0 0,-1 0 0 0 0,0 1 0 0 0,-1-1 62 0 0,-4-1 59 0 0,-1 0 0 0 0,1 0 0 0 0,-1-1 1 0 0,1 0-1 0 0,0 0 0 0 0,0-1 0 0 0,0 0 1 0 0,0 0-1 0 0,0 0 0 0 0,0-1 0 0 0,1 0 1 0 0,0-1-1 0 0,0 1 0 0 0,-2-3-59 0 0,5 4 44 0 0,1 0-1 0 0,-1 1 1 0 0,1-1 0 0 0,0 0-1 0 0,0-1 1 0 0,1 1-1 0 0,-1 0 1 0 0,1 0 0 0 0,-1-1-1 0 0,1 1 1 0 0,0-3-44 0 0,-1-1 70 0 0,0-1 1 0 0,1 1-1 0 0,0-1 1 0 0,0 1-1 0 0,1-1-70 0 0,0-11 121 0 0,1 1 0 0 0,1-1 0 0 0,2-6-121 0 0,-3 18 34 0 0,1 0 0 0 0,0-1-1 0 0,0 1 1 0 0,1 0 0 0 0,0 0 0 0 0,0 1-1 0 0,0-1 1 0 0,1 1 0 0 0,4-6-34 0 0,-3 5 7 0 0,20-22 113 0 0,-23 27-104 0 0,1-1 0 0 0,-1 1 0 0 0,1 0 0 0 0,0 1 0 0 0,-1-1 0 0 0,1 0 0 0 0,0 1 1 0 0,0-1-1 0 0,0 1 0 0 0,3-1-16 0 0,-1 0 66 0 0,0 1 0 0 0,1 0 0 0 0,-1 0 0 0 0,0 0 0 0 0,1 1 1 0 0,-1 0-1 0 0,1 0 0 0 0,-1 0 0 0 0,0 1 0 0 0,1-1 1 0 0,-1 1-1 0 0,0 1 0 0 0,1-1 0 0 0,-1 1 0 0 0,0 0 0 0 0,0 0 1 0 0,0 0-1 0 0,-1 1 0 0 0,2 0-66 0 0,10 8 197 0 0,0 1 0 0 0,0 0 1 0 0,11 13-198 0 0,16 12 115 0 0,-20-21-96 0 0,0 0 0 0 0,1-2 0 0 0,0-1 0 0 0,23 9-19 0 0,-33-16-54 0 0,-9-5-95 0 0,0 1-1 0 0,-1 0 0 0 0,1 0 0 0 0,-1 0 0 0 0,1 1 1 0 0,3 2 149 0 0,-7-4-656 0 0,-1-1-144 0 0</inkml:trace>
  <inkml:trace contextRef="#ctx0" brushRef="#br0" timeOffset="2005.75">2102 560 10640 0 0,'0'0'230'0'0,"6"-8"893"0"0,5-15 190 0 0,-9 20-1249 0 0,0 0 0 0 0,0 0 1 0 0,0 0-1 0 0,-1-1 0 0 0,0 1 0 0 0,1-1 1 0 0,-1 1-1 0 0,-1-1 0 0 0,1 1 0 0 0,0-1 1 0 0,-1 1-1 0 0,1-2-64 0 0,-1 1 6 0 0,0 1 0 0 0,-1 0 1 0 0,1 0-1 0 0,0 0 0 0 0,-1 0 0 0 0,0 0 0 0 0,0 0 1 0 0,0 0-1 0 0,0 0 0 0 0,0 0 0 0 0,0 0 1 0 0,-1-1-7 0 0,0 2 0 0 0,0 0 1 0 0,1 0-1 0 0,-1 1 1 0 0,0-1-1 0 0,0 0 1 0 0,0 1-1 0 0,0-1 1 0 0,0 1-1 0 0,0-1 1 0 0,0 1-1 0 0,-1 0 1 0 0,1 0-1 0 0,0 0 1 0 0,-1 0-1 0 0,1 1 1 0 0,-1-1-1 0 0,1 1 1 0 0,-1-1-1 0 0,1 1 1 0 0,-1 0-1 0 0,1 0 1 0 0,-1 0-1 0 0,1 0 1 0 0,-3 1-1 0 0,-10 1-92 0 0,7-1 48 0 0,0 0 0 0 0,-1 1 0 0 0,1 0 0 0 0,0 0 0 0 0,-5 3 44 0 0,-21 11-11 0 0,7-5 10 0 0,1 1 1 0 0,0 2 0 0 0,-20 15 0 0 0,12-6 12 0 0,13-9 20 0 0,1 1 1 0 0,-15 14-33 0 0,27-21 15 0 0,0 1 1 0 0,0 0-1 0 0,1 0 0 0 0,0 1 1 0 0,1 0-1 0 0,0 0 1 0 0,1 0-1 0 0,0 1 0 0 0,-3 8-15 0 0,5-11-38 0 0,1-1-1 0 0,0 1 1 0 0,1-1 0 0 0,-1 1-1 0 0,2 0 1 0 0,-1 0 0 0 0,1 0-1 0 0,0-1 1 0 0,0 1-1 0 0,1 0 1 0 0,0 0 0 0 0,1 0-1 0 0,0-1 1 0 0,0 1 0 0 0,1 1 38 0 0,-2-6-29 0 0,1 1 1 0 0,-1-1 0 0 0,1 0 0 0 0,0 0 0 0 0,-1 0 0 0 0,2 0 0 0 0,-1 0-1 0 0,0 0 1 0 0,0-1 0 0 0,1 1 0 0 0,0-1 0 0 0,-1 1 0 0 0,1-1 0 0 0,0 0-1 0 0,0 0 1 0 0,0 0 0 0 0,0-1 0 0 0,1 1 0 0 0,-1-1 0 0 0,0 0-1 0 0,1 0 1 0 0,-1 0 0 0 0,1 0 0 0 0,-1 0 0 0 0,1-1 0 0 0,-1 1 0 0 0,2-1 28 0 0,3 0-64 0 0,0-1 0 0 0,0 0 0 0 0,0 0 0 0 0,0-1 0 0 0,0 1 0 0 0,0-2 0 0 0,0 1 0 0 0,-1-1 0 0 0,1 0 0 0 0,-1-1 0 0 0,3-2 64 0 0,7-4 52 0 0,0-1 1 0 0,-1-1-1 0 0,-1 0 1 0 0,0-1-1 0 0,-1-1 1 0 0,0 0 0 0 0,1-3-53 0 0,16-20 673 0 0,6-11-673 0 0,-27 33 208 0 0,-1 0-1 0 0,0 0 1 0 0,-1-1 0 0 0,-1 0 0 0 0,1-4-208 0 0,-2 4 228 0 0,-1 1 0 0 0,-1-1 0 0 0,0 0 0 0 0,-1-1 0 0 0,-1 1 1 0 0,-1 0-1 0 0,0-5-228 0 0,1-7 325 0 0,1 21-130 0 0,1 17-152 0 0,25 101-42 0 0,-11-38-66 0 0,14 32 65 0 0,-22-74 0 0 0,-1-6-27 0 0,0-1 0 0 0,3 5 27 0 0,-5-17-6 0 0,0 4-135 0 0,1 0 0 0 0,1 0 0 0 0,0-1 0 0 0,1-1 0 0 0,0 0 0 0 0,13 12 141 0 0,-5-9-438 0 0</inkml:trace>
  <inkml:trace contextRef="#ctx0" brushRef="#br0" timeOffset="2504.21">2472 446 10512 0 0,'44'50'762'0'0,"-29"-33"-564"0"0,0 0-1 0 0,8 13-197 0 0,15 25 190 0 0,-1 0-376 0 0,6 15 186 0 0,11 21-1105 0 0,-4-10-87 0 0,-50-80 1120 0 0,0-1 134 0 0,0 0 60 0 0,0 0 7 0 0,0 0 51 0 0,0 0 191 0 0,0 0 79 0 0,-9-16 908 0 0,3 1-842 0 0,1 0 0 0 0,1 0 0 0 0,-1-2-516 0 0,-2-10 412 0 0,1 1 8 0 0,2 0 1 0 0,0 0 0 0 0,1-17-421 0 0,-2-6 362 0 0,1 0-390 0 0,2 0 0 0 0,2 0 0 0 0,2 1 0 0 0,2-1 0 0 0,6-19 28 0 0,-8 56-12 0 0,1 0 0 0 0,1 0 1 0 0,-1 0-1 0 0,2 0 1 0 0,0 1-1 0 0,2-3 12 0 0,-6 10 0 0 0,1 1-1 0 0,0-1 1 0 0,1 1 0 0 0,-1 0-1 0 0,0-1 1 0 0,1 1 0 0 0,0 0-1 0 0,0 0 1 0 0,0 1 0 0 0,0-1-1 0 0,0 1 1 0 0,0-1 0 0 0,1 1-1 0 0,-1 0 1 0 0,1 0 0 0 0,-1 1 0 0 0,1-1-1 0 0,0 1 1 0 0,0-1 0 0 0,3 1 0 0 0,-1 1-5 0 0,0 0 0 0 0,0 0 0 0 0,0 1 1 0 0,0 0-1 0 0,0 1 0 0 0,0-1 1 0 0,0 1-1 0 0,-1 0 0 0 0,1 0 5 0 0,-1 0-11 0 0,5 3 15 0 0,0 0 1 0 0,0 0-1 0 0,0 1 0 0 0,0 1 1 0 0,-1-1-1 0 0,4 5-4 0 0,29 20-1100 0 0,-19-20-92 0 0</inkml:trace>
  <inkml:trace contextRef="#ctx0" brushRef="#br0" timeOffset="3184.46">3344 244 15832 0 0,'2'1'581'0'0,"24"22"-146"0"0,-17-15-366 0 0,1 0 0 0 0,-1 1 0 0 0,3 3-69 0 0,29 34 0 0 0,16 12 0 0 0,-36-37 0 0 0,25 27-10 0 0,-15-16-189 0 0,0-1 0 0 0,29 21 199 0 0,-22-27-157 0 0,-24-15 92 0 0,1 0-1 0 0,5 6 66 0 0,-15-12-16 0 0,1 0 0 0 0,-1 0 0 0 0,1 0 0 0 0,0-1 0 0 0,0 0-1 0 0,0 0 1 0 0,0 0 0 0 0,1-1 0 0 0,2 1 16 0 0,-6-2-6 0 0,-1-1 1 0 0,1 1-1 0 0,0 0 1 0 0,0-1-1 0 0,0 0 1 0 0,0 0-1 0 0,0 0 1 0 0,0 0-1 0 0,0 0 1 0 0,0-1-1 0 0,0 1 1 0 0,0-1-1 0 0,0 0 1 0 0,0 0-1 0 0,0 0 1 0 0,0 0-1 0 0,-1 0 1 0 0,1-1-1 0 0,0 1 1 0 0,-1-1-1 0 0,0 0 1 0 0,2 0 5 0 0,-2 0 4 0 0,1-1 1 0 0,-1 1-1 0 0,0-1 1 0 0,0 1-1 0 0,0-1 1 0 0,0 0-1 0 0,0 0 0 0 0,0 0 1 0 0,-1 0-1 0 0,1 0 1 0 0,-1 0-1 0 0,0-1 1 0 0,0 1-1 0 0,0 0 1 0 0,0-3-5 0 0,4-19 0 0 0,0 0 1 0 0,-2 0-1 0 0,-1 0 1 0 0,-1-9-1 0 0,-7-104-27 0 0,1 13-180 0 0,5-88-24 0 0,-2 198 463 0 0,-1 23 107 0 0,-2 22-32 0 0,1 0-140 0 0,-1 15 370 0 0,1 34-537 0 0,7-7 483 0 0,3 0 0 0 0,3 0-1 0 0,9 23-482 0 0,-8-26 260 0 0,-2 1-1 0 0,-3 11-259 0 0,-5 26 108 0 0,-5 1-1 0 0,-9 35-107 0 0,11-104 5 0 0,-7 25-1086 0 0,-2 0 0 0 0,-11 31 1081 0 0,-6 26-5278 0 0,24-99 3508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5.486"/>
    </inkml:context>
    <inkml:brush xml:id="br0">
      <inkml:brushProperty name="width" value="0.2" units="cm"/>
      <inkml:brushProperty name="height" value="0.2" units="cm"/>
      <inkml:brushProperty name="color" value="#FFFF00"/>
    </inkml:brush>
  </inkml:definitions>
  <inkml:trace contextRef="#ctx0" brushRef="#br0">500 1 22087 0 0,'-2'2'498'0'0,"-3"5"-323"0"0,1-1 0 0 0,0 1 0 0 0,1 0 0 0 0,0 0 0 0 0,0 1 1 0 0,0-1-1 0 0,1 0 0 0 0,0 1 0 0 0,0 0 0 0 0,-1 10 0 0 0,-14 108-175 0 0,6 11 0 0 0,-14 39 0 0 0,11-96 0 0 0,-31 157-101 0 0,4-43-367 0 0,-21 84-36 0 0,-136 734 321 0 0,158-669 485 0 0,30-1 247 0 0,14-248-331 0 0,21 115 1 0 0,-13-144-121 0 0,3 0 1 0 0,37 97 0 0 0,43 47 38 0 0,-71-166-103 0 0,2-1 1 0 0,51 62-1 0 0,-38-61 39 0 0,2-1 0 0 0,2-2 0 0 0,1-1 0 0 0,3-3 0 0 0,94 57 0 0 0,-103-73-11 0 0,1-2 1 0 0,0-1 0 0 0,2-2 0 0 0,42 11 0 0 0,-8-9 122 0 0,103 11 0 0 0,-93-21-49 0 0,-1-4 1 0 0,1-3-1 0 0,136-19 1 0 0,246-73 315 0 0,80-71-669 0 0,-494 145 194 0 0,-17 6-372 0 0,0-2 0 0 0,-1-1 0 0 0,-1-3-1 0 0,52-33 1 0 0,-65 37-27 0 0,-15 11 45 0 0,0 0 0 0 0,0-1 1 0 0,0 0-1 0 0,-1 0 0 0 0,0-1 0 0 0,0 1 1 0 0,0-1-1 0 0,8-10 0 0 0,-6-4-1306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0:50.231"/>
    </inkml:context>
    <inkml:brush xml:id="br0">
      <inkml:brushProperty name="width" value="0.1" units="cm"/>
      <inkml:brushProperty name="height" value="0.1" units="cm"/>
      <inkml:brushProperty name="color" value="#E71224"/>
    </inkml:brush>
  </inkml:definitions>
  <inkml:trace contextRef="#ctx0" brushRef="#br0">14 733 11720 0 0,'0'0'264'0'0,"0"0"34"0"0,0 0 22 0 0,0 0-32 0 0,-1 0-189 0 0,-5 0-48 0 0,4 0 154 0 0,1 1 63 0 0,1 1-249 0 0,-1-1 0 0 0,1 1 1 0 0,-1-1-1 0 0,1 1 0 0 0,-1 0 0 0 0,1 0 0 0 0,0-1 1 0 0,0 1-1 0 0,0 0 0 0 0,0-1 0 0 0,0 1 0 0 0,0 0 0 0 0,1 1-19 0 0,6 29 263 0 0,-1-5-152 0 0,-3 2-352 0 0,-2 16 241 0 0,0-14-343 0 0,2 14 343 0 0,-1-20-318 0 0,-2-18 120 0 0,1 1-1 0 0,-1-1 1 0 0,2 1 0 0 0,-1-1-1 0 0,2 5 199 0 0,-2-10-194 0 0,-1-2 2 0 0,5-15 14 0 0,-1-12 576 0 0,0 1-1 0 0,-3-1 1 0 0,0 0-1 0 0,-1 0 1 0 0,-2 1 0 0 0,-1-6-398 0 0,2 21 95 0 0,1-1 0 0 0,0 1 0 0 0,0 0 0 0 0,1-1 0 0 0,1 1 0 0 0,0 0 0 0 0,0-1 0 0 0,5-10-95 0 0,-7 19-1 0 0,2-2 3 0 0,10-7-18 0 0,-12 11 9 0 0,1 1-1 0 0,-1-1 1 0 0,1 1 0 0 0,0 0 0 0 0,-1-1-1 0 0,1 1 1 0 0,0 0 0 0 0,-1-1-1 0 0,1 1 1 0 0,0 0 0 0 0,-1 0 0 0 0,1-1-1 0 0,0 1 1 0 0,0 0 0 0 0,-1 0 0 0 0,1 0-1 0 0,0 0 1 0 0,-1 0 0 0 0,1 0-1 0 0,0 0 1 0 0,0 0 0 0 0,-1 1 0 0 0,1-1-1 0 0,0 0 8 0 0,1 1-10 0 0,0 0-1 0 0,0 0 0 0 0,0 0 1 0 0,0 0-1 0 0,0 0 1 0 0,-1 1-1 0 0,1-1 0 0 0,0 0 1 0 0,0 1 10 0 0,2 3-25 0 0,1 0 0 0 0,-1 1 1 0 0,0-1-1 0 0,0 1 1 0 0,1 3 24 0 0,4 8-144 0 0,-2-1 1 0 0,0 1 0 0 0,-1 1 0 0 0,0-1-1 0 0,-2 1 1 0 0,0 0 0 0 0,0 5 143 0 0,1 12-3264 0 0,4 1-1101 0 0</inkml:trace>
  <inkml:trace contextRef="#ctx0" brushRef="#br0" timeOffset="526.52">900 906 10568 0 0,'0'0'233'0'0,"0"0"39"0"0,0 0 17 0 0,-1 2-27 0 0,1 2-255 0 0,-1 0 0 0 0,1 0 1 0 0,-1-1-1 0 0,1 1 0 0 0,0 0 0 0 0,1 0 1 0 0,-1 0-1 0 0,1 0 0 0 0,0-1 1 0 0,0 1-1 0 0,0 0 0 0 0,0 0 1 0 0,0-1-1 0 0,1 1-7 0 0,6 23 2 0 0,5 51 8 0 0,18 80 108 0 0,-2-28 125 0 0,-7 6-243 0 0,1-1 13 0 0,13 50 395 0 0,46 136-408 0 0,-45-217-836 0 0,-18-59-3344 0 0</inkml:trace>
  <inkml:trace contextRef="#ctx0" brushRef="#br0" timeOffset="1233.57">630 1235 11376 0 0,'-2'-3'54'0'0,"0"0"0"0"0,0 0 0 0 0,0 0 0 0 0,0 0 0 0 0,0 0 0 0 0,1-1 0 0 0,0 1 1 0 0,-1 0-1 0 0,1-1 0 0 0,1 1 0 0 0,-1-1 0 0 0,0 1 0 0 0,1-1 0 0 0,0 1 0 0 0,0-1 0 0 0,0 1 1 0 0,0-1-1 0 0,0 0 0 0 0,1 1 0 0 0,-1-1 0 0 0,1 1 0 0 0,0 0 0 0 0,0-1 0 0 0,1-1-54 0 0,-1 2 74 0 0,1-1-1 0 0,-1 1 0 0 0,1 0 1 0 0,0-1-1 0 0,0 1 1 0 0,0 0-1 0 0,0 0 0 0 0,0 0 1 0 0,1 0-1 0 0,-1 1 0 0 0,1-1 1 0 0,0 1-1 0 0,0-1 1 0 0,0 1-1 0 0,0 0-73 0 0,2-1 69 0 0,0 1-1 0 0,0 0 1 0 0,1 0 0 0 0,-1 0 0 0 0,0 0-1 0 0,1 1 1 0 0,-1 0 0 0 0,1 0-1 0 0,0 1 1 0 0,1-1-69 0 0,6 0 14 0 0,0 1 0 0 0,1 1 0 0 0,-1 0-1 0 0,1 0 1 0 0,-1 2 0 0 0,0-1 0 0 0,0 2 0 0 0,0 0 0 0 0,-1 0-1 0 0,1 1 1 0 0,-1 0 0 0 0,0 2 0 0 0,0-1 0 0 0,4 4-14 0 0,18 15-9 0 0,-16-12-19 0 0,0 0 1 0 0,0 1 0 0 0,8 10 27 0 0,48 59-141 0 0,-37-40 23 0 0,2-2 0 0 0,16 12 118 0 0,-46-45-26 0 0,-6-4 21 0 0,1 0 0 0 0,0-1 0 0 0,0 1 0 0 0,1-1 0 0 0,-1 0 0 0 0,1 0 1 0 0,1 0 4 0 0,17 13 3 0 0,-21-13 4 0 0,-1-2-5 0 0,0 0 0 0 0,0 0 0 0 0,0 0 0 0 0,0 0 0 0 0,0 0-1 0 0,0 1 1 0 0,-1-1 0 0 0,1 0 0 0 0,0 0 0 0 0,-1 0 0 0 0,1 1 0 0 0,-1-1 0 0 0,1 0-1 0 0,-1 1 1 0 0,0-1 0 0 0,0 1 0 0 0,0-1 0 0 0,1 0 0 0 0,-1 1 0 0 0,0-1 0 0 0,-1 0-1 0 0,1 1 1 0 0,0-1 0 0 0,0 1 0 0 0,-1-1 0 0 0,1 0 0 0 0,0 1 0 0 0,-1-1-1 0 0,0 0 1 0 0,1 0 0 0 0,-1 1-2 0 0,-2 3 0 0 0,1-1-1 0 0,-1 0 0 0 0,0 0 1 0 0,0-1-1 0 0,-1 1 1 0 0,1-1-1 0 0,-1 1 1 0 0,0-1 0 0 0,-100 83-1391 0 0,-77 46 1391 0 0,-6-11-92 0 0,171-111 95 0 0,0 0-1 0 0,-1-1 1 0 0,0-1 0 0 0,-3 1-3 0 0,50-20 34 0 0,1 2 1 0 0,0 2-1 0 0,0 0 1 0 0,1 2 0 0 0,24 0-35 0 0,173-1 360 0 0,-190 6-337 0 0,31 3 69 0 0,1 2 0 0 0,-1 3 0 0 0,0 4 0 0 0,-1 2 0 0 0,4 5-92 0 0,-19-5 108 0 0,47 13-189 0 0,-81-20 50 0 0,-1 0-1 0 0,1 1 1 0 0,16 11 31 0 0,-31-17 29 0 0,-1 1 0 0 0,0 0 0 0 0,0 0 0 0 0,0 0 0 0 0,0 0 0 0 0,0 1 0 0 0,0-1 0 0 0,-1 1 0 0 0,0 0 0 0 0,0 0 0 0 0,2 3-29 0 0,-4-5 37 0 0,0 0-1 0 0,0 1 0 0 0,-1-1 1 0 0,1 0-1 0 0,-1 1 1 0 0,1-1-1 0 0,-1 0 1 0 0,0 1-1 0 0,0-1 1 0 0,0 1-1 0 0,0-1 1 0 0,0 1-1 0 0,0-1 1 0 0,-1 0-1 0 0,1 1 1 0 0,-1-1-1 0 0,0 0 1 0 0,0 1-1 0 0,1-1 1 0 0,-1 0-1 0 0,-1 0 1 0 0,1 0-1 0 0,0 0 1 0 0,-2 2-37 0 0,-2 3 114 0 0,-1 1 0 0 0,-1-1 0 0 0,0 1 0 0 0,0-2 0 0 0,0 1 0 0 0,0-1 0 0 0,-7 4-114 0 0,-6 3 263 0 0,-1-1 1 0 0,-13 5-264 0 0,-67 28 199 0 0,-94 27-199 0 0,89-37-4603 0 0,52-21-470 0 0</inkml:trace>
  <inkml:trace contextRef="#ctx0" brushRef="#br0" timeOffset="1814.02">1999 1244 14000 0 0,'0'0'408'0'0,"0"0"-2"0"0,0 8-244 0 0,0-4-137 0 0,1-1 0 0 0,-1 0 1 0 0,1 1-1 0 0,0-1 1 0 0,0 0-1 0 0,0 0 1 0 0,0 0-1 0 0,1 0 1 0 0,-1 0-1 0 0,3 3-25 0 0,21 30 267 0 0,-8-13-164 0 0,15 30 68 0 0,-3 2 0 0 0,14 40-171 0 0,-24-52-6 0 0,119 286-283 0 0,-84-187-4252 0 0,-37-97-237 0 0</inkml:trace>
  <inkml:trace contextRef="#ctx0" brushRef="#br0" timeOffset="2530.13">3322 882 15576 0 0,'0'0'356'0'0,"0"0"49"0"0,0 0 20 0 0,0 0-46 0 0,0 0-213 0 0,0 0 26 0 0,0 0 38 0 0,0 0 8 0 0,0 0-26 0 0,0 0-113 0 0,-2 0-44 0 0,-8 0-133 0 0,-1 1 1 0 0,1 1-1 0 0,0 0 1 0 0,0 1-1 0 0,0 0 1 0 0,0 0-1 0 0,0 1 0 0 0,0 0 1 0 0,1 1-1 0 0,0 0 1 0 0,0 0-1 0 0,-5 5 78 0 0,-17 14-317 0 0,0 1-1 0 0,-18 20 318 0 0,47-43 8 0 0,-16 17-8 0 0,0 1 1 0 0,-5 9-2 0 0,-4 4 1 0 0,-13 18-27 0 0,2 1-1 0 0,-17 34 28 0 0,0 12-86 0 0,1 8 86 0 0,16-26-119 0 0,-17 59 119 0 0,39-90-52 0 0,1 1 0 0 0,3 1-1 0 0,-2 29 53 0 0,11-60-69 0 0,2 0-1 0 0,0 1 0 0 0,1 1 70 0 0,0-14-35 0 0,1 1 0 0 0,0 0 0 0 0,1-1 0 0 0,0 1 0 0 0,0-1 0 0 0,0 0 0 0 0,1 1 0 0 0,2 2 35 0 0,-2-5-25 0 0,0 0-1 0 0,0 0 1 0 0,1 0 0 0 0,0 0-1 0 0,0-1 1 0 0,0 1 0 0 0,1-1 0 0 0,0 0-1 0 0,0 0 1 0 0,0-1 0 0 0,0 1 0 0 0,1-1-1 0 0,0-1 1 0 0,0 1 0 0 0,0-1-1 0 0,0 0 1 0 0,0 0 0 0 0,1 0 0 0 0,-1-1-1 0 0,1 0 1 0 0,0-1 0 0 0,-1 1 0 0 0,8-1 25 0 0,-4 0-28 0 0,0-1 1 0 0,-1 0 0 0 0,1-1 0 0 0,0 0-1 0 0,0 0 1 0 0,2-2 27 0 0,59-16 6 0 0,-49 12 37 0 0,14-6 2 0 0,0-1-1 0 0,-1-2 1 0 0,0-1 0 0 0,24-17-45 0 0,124-92 582 0 0,-180 124-564 0 0,58-42 499 0 0,-2-3 1 0 0,3-7-518 0 0,-27 14 620 0 0,-26 29-424 0 0,1 0 0 0 0,9-9-196 0 0,-36 61 0 0 0,11-24 0 0 0,2 0 0 0 0,0 1 0 0 0,0 0 0 0 0,2 0 0 0 0,0 0 0 0 0,1 0 0 0 0,1 0 0 0 0,1 0 0 0 0,2 12 0 0 0,-1-9-45 0 0,2 1-1 0 0,1-1 1 0 0,0 0-1 0 0,1 0 1 0 0,2-1-1 0 0,8 19 46 0 0,-9-28-117 0 0,-1-1 1 0 0,1 0-1 0 0,1-1 0 0 0,6 7 117 0 0,8 10-340 0 0,-19-22 105 0 0,1 0 0 0 0,-1 0 0 0 0,1 0 0 0 0,0 0 0 0 0,0 0 0 0 0,1-1 0 0 0,-1 0 0 0 0,1 0 0 0 0,0 0 235 0 0,8 2-1780 0 0</inkml:trace>
  <inkml:trace contextRef="#ctx0" brushRef="#br0" timeOffset="2871.77">2582 1977 14656 0 0,'0'0'332'0'0,"0"0"50"0"0,2 0 24 0 0,7 0-312 0 0,-1-2 1 0 0,1 1 0 0 0,-1-1 0 0 0,1 0-1 0 0,0-1-94 0 0,12-3 15 0 0,128-40 1302 0 0,110-49-1317 0 0,-226 82 58 0 0,293-129 215 0 0,-164 69-1422 0 0,-97 44 458 0 0</inkml:trace>
  <inkml:trace contextRef="#ctx0" brushRef="#br0" timeOffset="3366.7">5497 728 13848 0 0,'1'2'300'0'0,"45"105"168"0"0,21 57 770 0 0,-61-148-1169 0 0,30 84 299 0 0,4-1 0 0 0,30 45-368 0 0,34 56 12 0 0,-86-166-639 0 0,-2 1 0 0 0,1 5 627 0 0,-5-9-824 0 0,7 10-361 0 0</inkml:trace>
  <inkml:trace contextRef="#ctx0" brushRef="#br0" timeOffset="3709.78">6191 797 14800 0 0,'0'25'624'0'0,"0"-1"-496"0"0,5 1-56 0 0,-1 2-8 0 0,1 6 0 0 0,4-1 0 0 0,5 0-64 0 0,0 2 64 0 0,3-2-64 0 0,1 3 64 0 0,0 7 0 0 0,5-2-64 0 0,0 4 96 0 0,0-2-32 0 0,1 2-768 0 0,2 1-160 0 0,-3-5-32 0 0</inkml:trace>
  <inkml:trace contextRef="#ctx0" brushRef="#br0" timeOffset="4063.82">5953 562 10680 0 0,'-4'2'91'0'0,"0"0"1"0"0,1 0 0 0 0,-1 0-1 0 0,1 0 1 0 0,-1 0-1 0 0,1 1 1 0 0,0-1 0 0 0,-1 1-1 0 0,1 0 1 0 0,1 0 0 0 0,-1 0-1 0 0,0 1 1 0 0,0 0-92 0 0,3-3 7 0 0,-1 1-1 0 0,0-1 1 0 0,0 1 0 0 0,1-1-1 0 0,-1 1 1 0 0,1 0 0 0 0,0-1 0 0 0,-1 1-1 0 0,1 0 1 0 0,0 0 0 0 0,0-1 0 0 0,0 1-1 0 0,0 0 1 0 0,0-1 0 0 0,0 1 0 0 0,1 0-1 0 0,-1-1 1 0 0,1 1 0 0 0,-1 0-1 0 0,1-1 1 0 0,-1 1 0 0 0,1-1 0 0 0,0 1-1 0 0,0-1 1 0 0,0 1 0 0 0,0-1 0 0 0,0 1-1 0 0,0-1 1 0 0,0 0 0 0 0,0 0 0 0 0,1 0-1 0 0,-1 0 1 0 0,0 1-7 0 0,2 0 7 0 0,0 0-1 0 0,0 0 1 0 0,0 0 0 0 0,0 0 0 0 0,0-1-1 0 0,0 1 1 0 0,1-1 0 0 0,-1 0 0 0 0,1 0-1 0 0,-1 0 1 0 0,2 0-7 0 0,42 4 53 0 0,-21-3-41 0 0,73 8-1 0 0,-17-2 90 0 0,0 4-1 0 0,-1 3 1 0 0,4 4-101 0 0,-34-3 231 0 0,-1 1 0 0 0,0 3 0 0 0,-2 1 0 0 0,0 3 0 0 0,28 20-231 0 0,-45-23 64 0 0,-1 0-1 0 0,0 2 1 0 0,-2 2-1 0 0,-1 0 0 0 0,-1 2 1 0 0,-2 1-1 0 0,0 1 1 0 0,8 15-64 0 0,-12-15 40 0 0,-2 0 1 0 0,-1 2 0 0 0,-2 0 0 0 0,-1 1-1 0 0,9 28-40 0 0,-19-47-5 0 0,0 0-1 0 0,-2 0 0 0 0,1 0 0 0 0,-1 1 1 0 0,-1-1-1 0 0,0 0 0 0 0,-1 1 0 0 0,-1-1 1 0 0,0 1-1 0 0,-1-1 0 0 0,0 0 1 0 0,-1 0-1 0 0,0 0 0 0 0,-1 0 0 0 0,-1 0 1 0 0,-3 7 5 0 0,-1-5-46 0 0,0 0 1 0 0,0-1 0 0 0,-2 0-1 0 0,1 0 1 0 0,-2-1 0 0 0,0 0-1 0 0,0-1 1 0 0,-1 0 0 0 0,-1-2-1 0 0,0 1 1 0 0,0-1 0 0 0,-1-1-1 0 0,0-1 1 0 0,-1 0 0 0 0,0-1-1 0 0,-7 2 46 0 0,-17 4-816 0 0,-1 2-42 0 0</inkml:trace>
  <inkml:trace contextRef="#ctx0" brushRef="#br0" timeOffset="4647.25">7413 610 15888 0 0,'-1'0'27'0'0,"-1"0"1"0"0,1 0 0 0 0,0 0-1 0 0,0 0 1 0 0,0 1 0 0 0,0-1-1 0 0,0 0 1 0 0,-1 1 0 0 0,1-1-1 0 0,0 1 1 0 0,0-1 0 0 0,0 1-1 0 0,0-1 1 0 0,0 1 0 0 0,0 0 0 0 0,0 0-1 0 0,1-1 1 0 0,-1 1 0 0 0,0 0-1 0 0,0 0 1 0 0,0 0 0 0 0,1 0-1 0 0,-1 0 1 0 0,1 0 0 0 0,-1 0-1 0 0,1 0 1 0 0,-1 0 0 0 0,1 0 0 0 0,-1 0-1 0 0,1 0 1 0 0,0 1 0 0 0,0-1-1 0 0,-1 0 1 0 0,1 0 0 0 0,0 0-1 0 0,0 1-27 0 0,0 7 14 0 0,0-1 0 0 0,1 1 0 0 0,-1-1 0 0 0,2 0 0 0 0,-1 1-14 0 0,1-1 67 0 0,0 3-65 0 0,2 0 1 0 0,0 1-1 0 0,0-1 1 0 0,1-1-1 0 0,0 1 1 0 0,6 9-3 0 0,13 27-97 0 0,3 8 85 0 0,6 11 2 0 0,-14-11-44 0 0,3 19 54 0 0,-1-1 0 0 0,11 32 0 0 0,-13-38 0 0 0,3-1 0 0 0,3-1 0 0 0,5 5 0 0 0,-27-64 33 0 0,0 0-1 0 0,0 0 1 0 0,1 0-1 0 0,0-1 0 0 0,0 1 1 0 0,1-1-1 0 0,-1 0 1 0 0,1 0-1 0 0,0 0 0 0 0,0-1 1 0 0,1 0-1 0 0,-1 0 1 0 0,1 0-1 0 0,0-1 0 0 0,0 1 1 0 0,0-1-1 0 0,0-1 1 0 0,1 1-1 0 0,-1-1 0 0 0,5 1-32 0 0,14-1 90 0 0,0 0 0 0 0,-1-2 0 0 0,1 0 0 0 0,0-2 0 0 0,-1 0 0 0 0,1-2 0 0 0,4-2-90 0 0,21-4 48 0 0,31-11-48 0 0,43-16-1640 0 0,-93 29 259 0 0</inkml:trace>
  <inkml:trace contextRef="#ctx0" brushRef="#br0" timeOffset="5028.22">7440 1138 15104 0 0,'28'-5'424'0'0,"4"2"104"0"0,4-1-424 0 0,5-1-104 0 0,1-3 0 0 0,8 4 0 0 0,-1 1 224 0 0,2-2 15 0 0,4 0 9 0 0,4-2 0 0 0,-4-1-184 0 0,5-4-64 0 0,-7 0 0 0 0</inkml:trace>
  <inkml:trace contextRef="#ctx0" brushRef="#br0" timeOffset="5382.21">7094 780 17263 0 0,'50'-3'360'0'0,"-22"-1"80"0"0,4 1-352 0 0,13-2-88 0 0,5 0 0 0 0,15-2 0 0 0,-2-1 368 0 0,6-4 56 0 0,7-5 16 0 0,3 1 0 0 0,-2-5-312 0 0,1 1-64 0 0,-1-8-64 0 0,1-1 88 0 0,-6 5-1528 0 0,2-4-296 0 0</inkml:trace>
  <inkml:trace contextRef="#ctx0" brushRef="#br0" timeOffset="5730.27">8681 614 16352 0 0,'-13'23'320'0'0,"1"-1"1"0"0,1 1 0 0 0,2 1-1 0 0,0 0 1 0 0,1 3-321 0 0,-30 125 788 0 0,33-130-756 0 0,-18 108-97 0 0,0-13-659 0 0,6-36-549 0 0,12-51-92 0 0,-1-1 0 0 0,-2 1 0 0 0,-10 26 1365 0 0,5-30-972 0 0,4-44 1743 0 0,8 11-608 0 0,1 0 1 0 0,0 0-1 0 0,0 0 0 0 0,0 0 1 0 0,0 0-1 0 0,1 0 0 0 0,1-2-163 0 0,13-50 965 0 0,-5 23-450 0 0,109-507 2980 0 0,-68 300-2607 0 0,-38 178 72 0 0,18-48-960 0 0,-27 99 136 0 0,3-9 312 0 0,9-17-448 0 0,-11 32 64 0 0,-5 8-63 0 0,0-1-1 0 0,0 1 1 0 0,0 0-1 0 0,0 0 1 0 0,0 0 0 0 0,1 0-1 0 0,-1-1 1 0 0,0 1-1 0 0,0 0 1 0 0,0 0-1 0 0,0 0 1 0 0,0 0-1 0 0,1 0 1 0 0,-1-1-1 0 0,0 1 1 0 0,0 0-1 0 0,0 0 1 0 0,1 0-1 0 0,-1 0 1 0 0,0 0 0 0 0,0 0-1 0 0,0 0 1 0 0,1 0-1 0 0,-1 0 1 0 0,0 0-1 0 0,0 0 1 0 0,0 0-1 0 0,1 0 1 0 0,-1 0-1 0 0,0 0 0 0 0,1 1 0 0 0,1-1 1 0 0,-1 1-1 0 0,0 0 0 0 0,0 0 0 0 0,1 0 0 0 0,-1 0 0 0 0,0 0 0 0 0,0 0 0 0 0,0 0 0 0 0,0 0 0 0 0,0 0 0 0 0,-1 1 0 0 0,1-1 0 0 0,0 0 1 0 0,-1 0-1 0 0,1 1 0 0 0,0 0 0 0 0,9 29-24 0 0,-6-15-34 0 0,87 228-40 0 0,-70-198 81 0 0,3-1 0 0 0,1 0 0 0 0,10 10 17 0 0,5 9-3 0 0,98 156-61 0 0,9 25-144 0 0,-121-197-1168 0 0,2 11 1376 0 0,4 5-2354 0 0,-19-43 1229 0 0</inkml:trace>
  <inkml:trace contextRef="#ctx0" brushRef="#br0" timeOffset="6079.38">8563 1024 15656 0 0,'4'16'656'0'0,"5"1"-529"0"0,1-1 65 0 0,8-3 16 0 0,0-3 0 0 0,10 3 0 0 0,3-9-24 0 0,10 4-8 0 0,1-3 0 0 0,8-5 0 0 0,9-5-360 0 0,0-3-72 0 0,9 1-8 0 0</inkml:trace>
  <inkml:trace contextRef="#ctx0" brushRef="#br0" timeOffset="6626.88">6533 1417 11432 0 0,'-1'3'76'0'0,"-1"1"1"0"0,0-1-1 0 0,1 1 0 0 0,0-1 1 0 0,0 1-1 0 0,0-1 1 0 0,0 1-1 0 0,1 0 1 0 0,-1-1-1 0 0,1 1 1 0 0,0 0-1 0 0,0 0 1 0 0,0-1-1 0 0,1 1 0 0 0,-1 0 1 0 0,1-1-1 0 0,1 4-76 0 0,0 2 108 0 0,2 0-1 0 0,-1 0 0 0 0,2-1 1 0 0,-1 1-1 0 0,1-1 1 0 0,2 3-108 0 0,16 27 183 0 0,-15-24-85 0 0,0 1-1 0 0,7 6-97 0 0,58 65 14 0 0,-56-66-16 0 0,-11-12-190 0 0,1 0-1 0 0,0-1 1 0 0,0 0 0 0 0,4 3 192 0 0,2-2-845 0 0</inkml:trace>
  <inkml:trace contextRef="#ctx0" brushRef="#br0" timeOffset="7564.86">9950 27 17439 0 0,'0'0'375'0'0,"0"0"0"0"0,-5 5-93 0 0,4-2-262 0 0,0-1 0 0 0,0 1-1 0 0,0-1 1 0 0,1 1 0 0 0,-1-1-1 0 0,1 1 1 0 0,-1-1-1 0 0,1 1 1 0 0,0 0 0 0 0,0-1-1 0 0,0 1 1 0 0,1-1-1 0 0,-1 1 1 0 0,1-1 0 0 0,-1 1-1 0 0,1-1 1 0 0,0 1 0 0 0,0-1-1 0 0,0 1 1 0 0,0-1-1 0 0,0 0 1 0 0,2 2-20 0 0,0 3-5 0 0,2-1 1 0 0,-1 1-1 0 0,1-1 1 0 0,0 0-1 0 0,0-1 1 0 0,1 1-1 0 0,1 0 5 0 0,10 10-44 0 0,-12-12-117 0 0,0 1 0 0 0,0-1 0 0 0,0 0 0 0 0,1 0 0 0 0,-1 0 0 0 0,2 0 161 0 0,1 0-446 0 0,-7-4-30 0 0,-1 0-118 0 0,0 0-57 0 0,0 0-11 0 0,0 0 12 0 0,0 0 61 0 0,0 0 21 0 0,0 0 7 0 0,1-9-86 0 0,2 2 786 0 0,0 1 1 0 0,1-1-1 0 0,0 1 1 0 0,0-1-1 0 0,1-1-139 0 0,11-16 879 0 0,-12 16-559 0 0,1 0 0 0 0,0 0-1 0 0,0 1 1 0 0,1 0 0 0 0,0 0 0 0 0,0 0-320 0 0,6-3 215 0 0,-7 5-139 0 0,0 0 0 0 0,1 0 0 0 0,0 0 0 0 0,0 1 0 0 0,0 0 0 0 0,1 0 0 0 0,-1 0 0 0 0,1 1 0 0 0,0 0 0 0 0,4-1-76 0 0,-6 3 1 0 0,0-1-1 0 0,1 1 0 0 0,-1 0 0 0 0,0 1 0 0 0,1-1 0 0 0,-1 1 0 0 0,0 0 0 0 0,1 0 0 0 0,-1 1 0 0 0,2 0 0 0 0,-3 0 5 0 0,0 0 0 0 0,0 0 1 0 0,-1 1-1 0 0,1-1 0 0 0,0 1 1 0 0,-1 0-1 0 0,0 0 0 0 0,1 0 1 0 0,-1 0-1 0 0,0 1 0 0 0,0-1 1 0 0,0 1-1 0 0,0 0 0 0 0,-1 0 0 0 0,1 0-5 0 0,10 15 108 0 0,-1 1-1 0 0,0 1 0 0 0,-1 0 0 0 0,3 11-107 0 0,6 9 94 0 0,-1 0-423 0 0,-11-27-128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1:08.011"/>
    </inkml:context>
    <inkml:brush xml:id="br0">
      <inkml:brushProperty name="width" value="0.1" units="cm"/>
      <inkml:brushProperty name="height" value="0.1" units="cm"/>
      <inkml:brushProperty name="color" value="#E71224"/>
    </inkml:brush>
  </inkml:definitions>
  <inkml:trace contextRef="#ctx0" brushRef="#br0">44 678 10000 0 0,'-1'-1'216'0'0,"-2"0"-124"0"0,0-1-70 0 0,1 1 0 0 0,0-1-1 0 0,0 1 1 0 0,0-1 0 0 0,0 0-1 0 0,0 1 1 0 0,0-1 0 0 0,1 0 0 0 0,-1 0-1 0 0,0-2-21 0 0,0 2 13 0 0,-2-1 91 0 0,3 2 12 0 0,0-1-1 0 0,0 1 0 0 0,0 0 1 0 0,0 0-1 0 0,0-1 1 0 0,0 1-1 0 0,1 0 0 0 0,-1-1 1 0 0,0 1-1 0 0,1-1 1 0 0,-1 0-116 0 0,0 0 145 0 0,1-1 0 0 0,0 1 1 0 0,0-1-1 0 0,-1 0 0 0 0,1 1 1 0 0,1-1-1 0 0,-1 1 0 0 0,0-1 1 0 0,1 0-1 0 0,-1 1 0 0 0,1-1 1 0 0,0 1-1 0 0,0-1 0 0 0,0 1 1 0 0,0 0-1 0 0,0-1 0 0 0,0 1 1 0 0,1-1-146 0 0,-1 2 329 0 0,-1 1 6 0 0,0 0 1 0 0,5-4 328 0 0,-5 4-633 0 0,0 0 1 0 0,0-1 0 0 0,1 1 0 0 0,-1 0 0 0 0,0 0 0 0 0,0 0-1 0 0,1 0 1 0 0,-1-1 0 0 0,0 1 0 0 0,1 0 0 0 0,-1 0 0 0 0,0 0-1 0 0,0 0 1 0 0,1 0 0 0 0,-1 0 0 0 0,0 0 0 0 0,1 0 0 0 0,-1 0-1 0 0,0 0 1 0 0,1 0 0 0 0,-1 0 0 0 0,0 0 0 0 0,1 0 0 0 0,-1 0-1 0 0,0 0 1 0 0,1 0 0 0 0,-1 0 0 0 0,0 0 0 0 0,1 1 0 0 0,-1-1-1 0 0,0 0 1 0 0,0 0 0 0 0,1 0 0 0 0,-1 1 0 0 0,0-1 0 0 0,0 0-1 0 0,1 0-31 0 0,14 16 363 0 0,-10-9-296 0 0,0 1-1 0 0,0 0 0 0 0,3 7-66 0 0,69 180 447 0 0,-12-26-60 0 0,-20-52-129 0 0,4 35-258 0 0,22 60 96 0 0,-16-56-373 0 0,-24-51-3285 0 0,-25-81-2078 0 0</inkml:trace>
  <inkml:trace contextRef="#ctx0" brushRef="#br0" timeOffset="388.41">687 423 8264 0 0,'0'0'182'0'0,"0"0"29"0"0,0 0 14 0 0,1-2-27 0 0,2-4-88 0 0,-2 5 250 0 0,-1 1 99 0 0,0 0 12 0 0,0 0-3 0 0,9 21 880 0 0,-2 4-797 0 0,-2 0 0 0 0,-1 1 0 0 0,-1-1 0 0 0,-1 1 1 0 0,-1 19-552 0 0,1 13 588 0 0,2 8 819 0 0,10 42-1407 0 0,-1-25 471 0 0,1-1 78 0 0,4 3-549 0 0,-4-30 30 0 0,-7-20-4 0 0,2-1 0 0 0,6 11-26 0 0,-4-15-59 0 0,-6-14-97 0 0,1 0-1 0 0,1-1 1 0 0,0 0-1 0 0,1 0 1 0 0,0-1-1 0 0,8 11 157 0 0,12 14-2807 0 0,-18-21-2513 0 0</inkml:trace>
  <inkml:trace contextRef="#ctx0" brushRef="#br0" timeOffset="1234.58">437 1152 12528 0 0,'0'0'281'0'0,"0"0"40"0"0,0 0 22 0 0,0 0-39 0 0,0 0-113 0 0,6 9 1433 0 0,1-7-1415 0 0,0 1 1 0 0,0 0-1 0 0,0-1 1 0 0,0-1 0 0 0,0 1-1 0 0,0-1 1 0 0,0 0-1 0 0,1-1 1 0 0,-1 0 0 0 0,0 0-1 0 0,0 0 1 0 0,1-1-1 0 0,6-1-209 0 0,1-2 57 0 0,1 0-1 0 0,-1-1 1 0 0,0-1-1 0 0,-1 0 1 0 0,0-1-1 0 0,3-1-56 0 0,2-3 67 0 0,2 0-9 0 0,0-1-1 0 0,-1 0 0 0 0,-1-2 0 0 0,0-1-57 0 0,51-43 70 0 0,37-21-70 0 0,-82 62-1 0 0,0 2 0 0 0,1 1 0 0 0,0 0 0 0 0,2 2 0 0 0,-1 1 0 0 0,16-3 1 0 0,-29 11-20 0 0,-1 1 0 0 0,0 0-1 0 0,0 1 1 0 0,1 1 0 0 0,-1 0-1 0 0,1 0 1 0 0,-1 2 0 0 0,3 0 20 0 0,-12-1-4 0 0,1 1-1 0 0,-1-1 1 0 0,0 1 0 0 0,1 1 0 0 0,-1-1 0 0 0,0 0-1 0 0,0 1 1 0 0,-1 0 0 0 0,1 0 0 0 0,0 0 0 0 0,-1 0-1 0 0,3 4 5 0 0,9 7-3 0 0,-13-11 3 0 0,0-1 0 0 0,0 1 0 0 0,0 0 0 0 0,0 0 0 0 0,0 0 0 0 0,-1 0 0 0 0,1 1 0 0 0,-1-1 0 0 0,0 0 0 0 0,0 1 0 0 0,0 0 0 0 0,7 38 0 0 0,-4-6 0 0 0,-3 1 0 0 0,0-1 0 0 0,-2-12-112 0 0,-1 0-1 0 0,-1 0 0 0 0,-1 0 0 0 0,-1 0 1 0 0,-1-1-1 0 0,-1 0 0 0 0,-2 1 113 0 0,-9 22-707 0 0,9-7 227 0 0,8-37 384 0 0,1-2 4 0 0,0 0 18 0 0,0 0 8 0 0,0 0 3 0 0,0-13-2 0 0,9-360-9 0 0,0 122 31 0 0,-8 210 296 0 0,1-1-1 0 0,3 0 0 0 0,2-7-252 0 0,-1 36 99 0 0,1-3 622 0 0,6 12 365 0 0,-8 4-1150 0 0,-1 0 0 0 0,1-1 0 0 0,-1 2 0 0 0,1-1 0 0 0,-1 0 0 0 0,4 2 64 0 0,12 0-826 0 0,0-2 655 0 0,-11-1 172 0 0,-1 1 0 0 0,0 0 0 0 0,0 1-1 0 0,2 0 0 0 0,-6-1 9 0 0,-1 1-1 0 0,1 0 0 0 0,-1 0 0 0 0,1 0 0 0 0,-1 0 1 0 0,0 0-1 0 0,0 1 0 0 0,1 0 0 0 0,-1-1 0 0 0,0 1 1 0 0,1 1-9 0 0,7 5 61 0 0,-5-4-11 0 0,0 0-1 0 0,0 1 0 0 0,0-1 0 0 0,-1 1 1 0 0,0 1-1 0 0,0-1 0 0 0,0 1 0 0 0,-1 0 0 0 0,1 0 1 0 0,-2 0-1 0 0,1 0 0 0 0,0 1 0 0 0,0 4-49 0 0,7 15 425 0 0,-2 0 0 0 0,6 27-425 0 0,-9-30 165 0 0,39 122 729 0 0,24 41-894 0 0,-56-152 35 0 0,-1-7-111 0 0,2 0 1 0 0,0 0-1 0 0,9 10 76 0 0,-2-4 3 0 0,28 36-417 0 0,-35-50-64 0 0,3-5-30 0 0</inkml:trace>
  <inkml:trace contextRef="#ctx0" brushRef="#br0" timeOffset="1584.16">1180 1100 11632 0 0,'0'0'250'0'0,"1"-2"4"0"0,3-4-180 0 0,0-1 0 0 0,0 1 0 0 0,1 0 1 0 0,0 0-1 0 0,0 0 0 0 0,0 1 0 0 0,4-3-74 0 0,45-35 2330 0 0,-18 21-1351 0 0,1 1 0 0 0,1 2 0 0 0,0 2 0 0 0,11-2-979 0 0,-6 1 545 0 0,-11 6-309 0 0,0 2 1 0 0,1 2-1 0 0,0 0 0 0 0,11 1-236 0 0,-35 5-58 0 0,-1 1 0 0 0,1 1 0 0 0,-1 0 0 0 0,1 0-1 0 0,-1 0 1 0 0,2 1 58 0 0,14 6-5246 0 0,-9 0-1102 0 0</inkml:trace>
  <inkml:trace contextRef="#ctx0" brushRef="#br0" timeOffset="1927.25">2001 438 8208 0 0,'0'0'174'0'0,"1"2"-7"0"0,1 1-5 0 0,-1 1 0 0 0,1 0 0 0 0,-1 1 0 0 0,0-1 0 0 0,0 0 0 0 0,0 0 0 0 0,-1 0 0 0 0,1 1-1 0 0,-1 2-161 0 0,0-1 329 0 0,1 0-1 0 0,-1 0 0 0 0,1-1 0 0 0,1 1 0 0 0,-1 0 1 0 0,2 4-329 0 0,15 30 2896 0 0,9 13-2896 0 0,4 19 1799 0 0,34 66 969 0 0,-1 7-997 0 0,-46-103-1060 0 0,13 43-711 0 0,2 7 334 0 0,-5-10-347 0 0,-19-55-275 0 0,-8-21 53 0 0,1 0 0 0 0,-1-1 0 0 0,2 1 0 0 0,-1 0 0 0 0,2 1 235 0 0,-4-6-638 0 0,0-1-24 0 0,0 0-199 0 0,0 0-828 0 0,0 0-352 0 0</inkml:trace>
  <inkml:trace contextRef="#ctx0" brushRef="#br0" timeOffset="2341.14">1759 527 9168 0 0,'4'-7'533'0'0,"0"1"-363"0"0,-1 1 0 0 0,1-1 0 0 0,0 1 0 0 0,0 0 0 0 0,0 0 1 0 0,1 1-1 0 0,4-5-170 0 0,-2 4 350 0 0,-1 0 0 0 0,1 0 0 0 0,0 1 1 0 0,1 0-1 0 0,-1 0 0 0 0,1 1 0 0 0,0 0 0 0 0,-1 0 1 0 0,1 1-1 0 0,1 0 0 0 0,-1 1 0 0 0,5-1-350 0 0,0 1 253 0 0,-1 0-1 0 0,1 2 1 0 0,0-1-1 0 0,0 2 0 0 0,0 0 1 0 0,-1 0-1 0 0,11 4-252 0 0,7 4 202 0 0,-1 2 0 0 0,-1 0 1 0 0,0 2-1 0 0,-1 1 0 0 0,-1 2 0 0 0,11 8-202 0 0,38 32 484 0 0,23 26-484 0 0,3 3 280 0 0,-91-78-251 0 0,149 115 258 0 0,-150-116-255 0 0,-1 0-1 0 0,0 1 1 0 0,0 0 0 0 0,0 0-1 0 0,-1 1 1 0 0,-1 0 0 0 0,1 0-1 0 0,4 11-31 0 0,-9-17 38 0 0,0 1 0 0 0,-1-1-1 0 0,1 1 1 0 0,-1 0 0 0 0,0 0-1 0 0,0-1 1 0 0,0 1 0 0 0,-1 0 0 0 0,1 0-1 0 0,-1 0 1 0 0,0 0 0 0 0,0 0-1 0 0,0 3-37 0 0,-1-1 34 0 0,-1 1 0 0 0,1-1 0 0 0,-1 0 0 0 0,0-1 0 0 0,0 1 0 0 0,-1 0 0 0 0,0-1 0 0 0,-2 4-34 0 0,-3 4 25 0 0,-1-1 1 0 0,-1 0 0 0 0,0 0 0 0 0,-1-1-1 0 0,0-1 1 0 0,0 1 0 0 0,-1-2-26 0 0,-94 80 78 0 0,42-32-82 0 0,-30 16 4 0 0,45-35-38 0 0,38-27-391 0 0,-2-1 0 0 0,0 0 0 0 0,0-1 0 0 0,0 0 0 0 0,-1-1 0 0 0,-8 3 429 0 0,20-11-1571 0 0</inkml:trace>
  <inkml:trace contextRef="#ctx0" brushRef="#br0" timeOffset="2720.43">2744 524 12240 0 0,'0'0'266'0'0,"0"0"1"0"0,-8 4-160 0 0,6-3 62 0 0,0 0 1 0 0,0 0 0 0 0,1 1-1 0 0,-1-1 1 0 0,1 1 0 0 0,-1 0-1 0 0,1-1 1 0 0,0 1 0 0 0,0 0-1 0 0,0 0 1 0 0,-1 0-170 0 0,-7 11 1671 0 0,6-9-1444 0 0,1-1 0 0 0,-1 1 0 0 0,1 0 1 0 0,0-1-1 0 0,0 1 0 0 0,0 0 0 0 0,1 0 1 0 0,0 0-1 0 0,-1 1 0 0 0,1-1 0 0 0,1 0 0 0 0,-1 0 1 0 0,1 1-1 0 0,-1 1-227 0 0,1 11 475 0 0,0 0 0 0 0,2 0 0 0 0,0 1-475 0 0,1 0 247 0 0,1 0-1 0 0,1 0 1 0 0,1-1 0 0 0,1 0-1 0 0,0 0 1 0 0,1-1-1 0 0,6 10-246 0 0,4 8 438 0 0,0 7-438 0 0,12 21 30 0 0,-8-18-85 0 0,67 157-213 0 0,-87-197 169 0 0,-1 0 1 0 0,0 0-1 0 0,0-1 0 0 0,0 1 1 0 0,0 0-1 0 0,0 4 99 0 0,2 11-2157 0 0,1-11 787 0 0</inkml:trace>
  <inkml:trace contextRef="#ctx0" brushRef="#br0" timeOffset="3167.92">2494 369 8720 0 0,'0'-1'141'0'0,"0"-1"1"0"0,1 1 0 0 0,-1-1 0 0 0,1 1 0 0 0,-1-1-1 0 0,1 1 1 0 0,0 0 0 0 0,-1-1 0 0 0,1 1-1 0 0,0 0 1 0 0,0-1 0 0 0,0 1 0 0 0,0 0-1 0 0,0 0 1 0 0,0 0 0 0 0,0 0 0 0 0,1 0-1 0 0,-1 0 1 0 0,0 0 0 0 0,0 0 0 0 0,1 0-1 0 0,-1 1 1 0 0,1-1 0 0 0,0 0-142 0 0,1 0 260 0 0,0 0 0 0 0,0 0 0 0 0,0 0 1 0 0,0 0-1 0 0,0 0 0 0 0,0 1 0 0 0,1-1 0 0 0,-1 1 0 0 0,0 0 0 0 0,0 0 1 0 0,3 0-261 0 0,9 2 432 0 0,-1 1 0 0 0,0 1 0 0 0,0 0-1 0 0,0 1 1 0 0,0 0 0 0 0,-1 1 0 0 0,0 0 0 0 0,0 1 0 0 0,8 7-432 0 0,36 27 1062 0 0,-5-3-253 0 0,36 34-809 0 0,-37-26 171 0 0,-6-6-49 0 0,-2 1 0 0 0,4 10-122 0 0,-3-4 98 0 0,8 4-98 0 0,-11-11 40 0 0,-25-23-11 0 0,-1 0 0 0 0,0 1-1 0 0,7 12-28 0 0,-15-20 25 0 0,-1 1 0 0 0,0 1-1 0 0,0-1 1 0 0,-1 1 0 0 0,0 0-1 0 0,-2 0 1 0 0,2 3-25 0 0,-4-9 23 0 0,-1 0 0 0 0,1 0 0 0 0,-1 1 0 0 0,0-1-1 0 0,-1 0 1 0 0,1 0 0 0 0,-1 0 0 0 0,0 0 0 0 0,-1 0 0 0 0,1 0 0 0 0,-1 0-1 0 0,-1 0 1 0 0,1 0 0 0 0,-1-1 0 0 0,0 1 0 0 0,-2 3-23 0 0,-4 4 23 0 0,0-1-1 0 0,0 1 1 0 0,-2-2-1 0 0,1 1 1 0 0,-1-1-1 0 0,-1-1-22 0 0,-28 25-33 0 0,-71 61-571 0 0,85-76 115 0 0,-2 0-1 0 0,0-2 1 0 0,-11 4 489 0 0,36-20-214 0 0,-1 0-1 0 0,1-1 0 0 0,-1 1 1 0 0,1-1-1 0 0,-1 0 1 0 0,0 0-1 0 0,0 0 1 0 0,1 0-1 0 0,-1-1 1 0 0,-1 1 214 0 0,3-2-4412 0 0,-2-1-1357 0 0</inkml:trace>
  <inkml:trace contextRef="#ctx0" brushRef="#br0" timeOffset="3786.27">3456 512 15616 0 0,'-23'3'673'0'0,"23"-3"-612"0"0,0 0 0 0 0,0 1 0 0 0,-1-1-1 0 0,1 0 1 0 0,0 0 0 0 0,0 0 0 0 0,-1 1 0 0 0,1-1 0 0 0,0 0 0 0 0,0 0 0 0 0,0 1 0 0 0,0-1 0 0 0,0 0-1 0 0,-1 0 1 0 0,1 1 0 0 0,0-1 0 0 0,0 0 0 0 0,0 0 0 0 0,0 1 0 0 0,0-1 0 0 0,0 0 0 0 0,0 1 0 0 0,0-1-1 0 0,0 0 1 0 0,0 1 0 0 0,0-1 0 0 0,0 0 0 0 0,0 0 0 0 0,0 1 0 0 0,0-1 0 0 0,0 0 0 0 0,0 1 0 0 0,0-1-1 0 0,1 0 1 0 0,-1 0 0 0 0,0 1 0 0 0,0-1 0 0 0,0 0-61 0 0,1 1 57 0 0,-1 0 0 0 0,0 0 1 0 0,0-1-1 0 0,1 1 0 0 0,-1 0 0 0 0,0 0 0 0 0,1-1 1 0 0,-1 1-1 0 0,1 0 0 0 0,-1-1 0 0 0,1 1 0 0 0,-1-1 1 0 0,1 1-1 0 0,-1 0 0 0 0,1-1 0 0 0,0 1 0 0 0,-1-1-57 0 0,3 1 39 0 0,0 0-1 0 0,0 1 1 0 0,0-1-1 0 0,-1 1 1 0 0,1-1-1 0 0,0 1 1 0 0,-1 0-1 0 0,0 0 1 0 0,1 0-1 0 0,-1 0 0 0 0,0 1 1 0 0,0-1-1 0 0,0 1 1 0 0,-1-1-1 0 0,1 1 1 0 0,0-1-1 0 0,-1 1 1 0 0,0 0-1 0 0,0 0 1 0 0,0 0-1 0 0,0 0 0 0 0,0 0 1 0 0,0 0-1 0 0,-1 0 1 0 0,1 0-1 0 0,-1 0 1 0 0,0 0-1 0 0,0 2-38 0 0,0 11 101 0 0,-1 0 0 0 0,-1 0 0 0 0,0 0 0 0 0,-1 0 0 0 0,-1 1-101 0 0,0 1 104 0 0,-5 28 213 0 0,-14 65 224 0 0,15-81-511 0 0,1 1-1 0 0,1 0 0 0 0,2 1 1 0 0,1-1-1 0 0,2 1 0 0 0,2 28-29 0 0,0-54 2 0 0,-1 1-1 0 0,1-1 0 0 0,1 0 0 0 0,-1 0 0 0 0,1 1 1 0 0,0-1-1 0 0,0 0 0 0 0,1-1 0 0 0,0 1 0 0 0,0 0 0 0 0,1 1-1 0 0,-2-5-8 0 0,0 0 0 0 0,0 0 0 0 0,0 0 0 0 0,0 0 0 0 0,0 0 0 0 0,0 0 0 0 0,0-1 0 0 0,1 1 0 0 0,-1-1 0 0 0,1 1 0 0 0,-1-1 0 0 0,1 0 0 0 0,-1 0 0 0 0,1 0 0 0 0,0-1 0 0 0,-1 1 0 0 0,1 0 0 0 0,0-1 0 0 0,0 0 0 0 0,0 0 0 0 0,-1 0 0 0 0,1 0-1 0 0,0 0 1 0 0,0 0 0 0 0,0-1 0 0 0,0 0 8 0 0,6-1-115 0 0,0 0 0 0 0,0-1 0 0 0,0-1 0 0 0,-1 1 1 0 0,0-1-1 0 0,8-5 115 0 0,47-34-372 0 0,-58 39 379 0 0,25-21-34 0 0,0-1 1 0 0,5-9 26 0 0,-12 12-1 0 0,-2 2 24 0 0,-2-2 0 0 0,0 0-1 0 0,-2-1 1 0 0,-1-1 0 0 0,0-1-1 0 0,7-19-22 0 0,-18 36 65 0 0,-1-1-1 0 0,0 1 0 0 0,-1 0 0 0 0,0-1 1 0 0,-1 0-1 0 0,0 0 0 0 0,0 1 0 0 0,-1-1 1 0 0,0-10-65 0 0,-1 16 38 0 0,-1-1 1 0 0,1 1-1 0 0,-1 0 1 0 0,0-1-1 0 0,0 1 1 0 0,0 0-1 0 0,-1 0 1 0 0,1 0-1 0 0,-1-1 1 0 0,0 2-1 0 0,0-1 1 0 0,0 0-1 0 0,-1 0 1 0 0,1 1-1 0 0,-1-1 1 0 0,0 1-1 0 0,0 0 1 0 0,0 0-1 0 0,-1 0 1 0 0,1 0-1 0 0,-1 1 1 0 0,1-1-1 0 0,-4-1-38 0 0,-11-5 91 0 0,-1 0-1 0 0,0 1 1 0 0,-1 1-1 0 0,1 1 1 0 0,-1 1-1 0 0,-1 0 1 0 0,-19-1-91 0 0,1 3-89 0 0,1 1 1 0 0,0 2-1 0 0,-33 5 89 0 0,62-4-66 0 0,1 0 0 0 0,-1 1-1 0 0,1 0 1 0 0,-4 2 66 0 0,9-3-92 0 0,-1 0 0 0 0,1 1 1 0 0,-1-1-1 0 0,1 1 0 0 0,0 0 0 0 0,0 0 0 0 0,-1 0 0 0 0,1 1 0 0 0,1-1 0 0 0,-3 3 92 0 0,4-4-77 0 0,1 0 0 0 0,-1 0 0 0 0,1 0 0 0 0,-1 0 0 0 0,1 0 0 0 0,0 1 0 0 0,-1-1 0 0 0,1 0 0 0 0,0 0 0 0 0,0 0 0 0 0,0 1 0 0 0,0-1 0 0 0,0 0 0 0 0,0 0 0 0 0,0 0 0 0 0,1 1 0 0 0,-1-1 0 0 0,0 0 0 0 0,1 0 0 0 0,-1 0 0 0 0,1 0 0 0 0,-1 0 77 0 0,2 3-449 0 0,-1-1 0 0 0,1 0 0 0 0,-1 0 0 0 0,1 0 0 0 0,0 0 0 0 0,0 0 0 0 0,1 0 449 0 0,14 10-6290 0 0</inkml:trace>
  <inkml:trace contextRef="#ctx0" brushRef="#br0" timeOffset="4466.14">4099 458 15792 0 0,'-2'9'288'0'0,"-1"-1"0"0"0,1 1 0 0 0,0-1 0 0 0,1 1 0 0 0,0 0 0 0 0,0-1 0 0 0,1 9-288 0 0,1 7 1281 0 0,2-1 0 0 0,2 6-1281 0 0,-1 1 439 0 0,9 64 597 0 0,-10-45-653 0 0,-1 44-383 0 0,-2-69-11 0 0,-2-3-51 0 0,1-19-2 0 0,0 1 0 0 0,1 0 1 0 0,-1 0-1 0 0,1 0 0 0 0,0-1 1 0 0,0 1-1 0 0,0 0 1 0 0,0 0-1 0 0,1 0 0 0 0,-1 0 1 0 0,1 0-1 0 0,-1-1 0 0 0,2 4 64 0 0,-1-5-258 0 0,-1-1 54 0 0,0 0 20 0 0,0 0 6 0 0,0 0-18 0 0,5-11-728 0 0,-3 0 850 0 0,0 0-1 0 0,-1-1 0 0 0,0 1 1 0 0,-1 0-1 0 0,-1-8 75 0 0,0-8-19 0 0,-1-16 32 0 0,-3 0 0 0 0,-1 1-1 0 0,-3-6-12 0 0,-6-38 26 0 0,12 65-26 0 0,1-1 0 0 0,0 1 0 0 0,2-1 0 0 0,0 0 0 0 0,2-1 0 0 0,-1 10-36 0 0,-1 7 134 0 0,1 1-1 0 0,-1-1 1 0 0,1 1-1 0 0,1-1 1 0 0,-1 1-1 0 0,1 0 1 0 0,-1-1-1 0 0,2 1 1 0 0,-1-1-98 0 0,-1 5 21 0 0,-1 0 1 0 0,1 1 0 0 0,-1-1-1 0 0,1 0 1 0 0,-1 1 0 0 0,1-1-1 0 0,-1 1 1 0 0,1-1 0 0 0,0 1-1 0 0,-1-1 1 0 0,1 1 0 0 0,-1-1-1 0 0,1 1 1 0 0,0 0-1 0 0,0-1 1 0 0,-1 1 0 0 0,1 0-1 0 0,0 0 1 0 0,0-1 0 0 0,-1 1-1 0 0,1 0 1 0 0,0 0 0 0 0,0 0-1 0 0,0 0 1 0 0,-1 0 0 0 0,1 0-1 0 0,0 0 1 0 0,0 0 0 0 0,0 0-1 0 0,-1 0 1 0 0,1 1-1 0 0,0-1 1 0 0,0 0 0 0 0,-1 1-1 0 0,1-1 1 0 0,0 0 0 0 0,0 1-22 0 0,4 2 52 0 0,-1 0 1 0 0,0 0 0 0 0,1 0-1 0 0,-1 1 1 0 0,2 1-53 0 0,1 1 94 0 0,31 28 133 0 0,-17-14-104 0 0,23 14-123 0 0,-12-11 78 0 0,2-1 1 0 0,26 11-79 0 0,-27-17 41 0 0,-7-2-5 0 0,1-2 0 0 0,1 0 0 0 0,18 4-36 0 0,-38-14 8 0 0,0 0 1 0 0,0 0-1 0 0,1-1 1 0 0,-1 0-1 0 0,1-1 0 0 0,-1 0 1 0 0,1 0-1 0 0,-1 0 1 0 0,1-1-1 0 0,-1-1 0 0 0,1 1 1 0 0,-1-1-1 0 0,0-1 1 0 0,8-3-9 0 0,-13 5 18 0 0,0-1 1 0 0,1 0 0 0 0,-1-1 0 0 0,0 1-1 0 0,-1 0 1 0 0,1-1 0 0 0,0 0 0 0 0,-1 1 0 0 0,1-1-1 0 0,-1 0 1 0 0,0 0 0 0 0,0-1 0 0 0,0 1-1 0 0,0 0 1 0 0,-1-1 0 0 0,1 1 0 0 0,-1-1-1 0 0,0 1 1 0 0,0-1 0 0 0,0 0 0 0 0,0 1-1 0 0,-1-1 1 0 0,0 0 0 0 0,0 0 0 0 0,0 0-1 0 0,0 1 1 0 0,0-1 0 0 0,-1-3-19 0 0,-6-16 91 0 0,0 0-1 0 0,-11-22-90 0 0,1 11 74 0 0,5 6-15 0 0,-2 1 0 0 0,-11-15-59 0 0,-38-47-345 0 0,-57-60 345 0 0,112 139-94 0 0,1 1-37 0 0,0 1-1 0 0,0 0 1 0 0,-1 0 0 0 0,0 0 0 0 0,-1 1 0 0 0,1 1-1 0 0,-1-1 1 0 0,-1 1 131 0 0,8 4-505 0 0,-2-4-21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1:13.838"/>
    </inkml:context>
    <inkml:brush xml:id="br0">
      <inkml:brushProperty name="width" value="0.1" units="cm"/>
      <inkml:brushProperty name="height" value="0.1" units="cm"/>
      <inkml:brushProperty name="color" value="#E71224"/>
    </inkml:brush>
  </inkml:definitions>
  <inkml:trace contextRef="#ctx0" brushRef="#br0">118 1249 7448 0 0,'4'-23'402'0'0,"-3"18"87"0"0,-1 1 0 0 0,1-1 0 0 0,0 0 1 0 0,0 1-1 0 0,1-1 0 0 0,1-4-489 0 0,-2 8 1009 0 0,-1 1-257 0 0,0 0-117 0 0,0 0-24 0 0,0 0-55 0 0,9 20 246 0 0,-7-13-719 0 0,0 1-1 0 0,-1 0 1 0 0,0-1 0 0 0,0 1-1 0 0,0 0 1 0 0,-1 1-83 0 0,1 13 122 0 0,2 19 13 0 0,12 106 43 0 0,10 5 642 0 0,34 107-820 0 0,-28-134 169 0 0,-13-45-95 0 0,5-2 0 0 0,5 9-74 0 0,-20-71-396 0 0,-1 1 0 0 0,2-2 0 0 0,0 1 0 0 0,9 10 396 0 0,-5-11-1434 0 0</inkml:trace>
  <inkml:trace contextRef="#ctx0" brushRef="#br0" timeOffset="597.25">0 1342 10000 0 0,'12'-10'389'0'0,"-8"5"-354"0"0,1 1 0 0 0,0 0 0 0 0,0 0 0 0 0,0 0 0 0 0,1 1 0 0 0,-1 0-1 0 0,1 0 1 0 0,0 0 0 0 0,-1 1 0 0 0,5-1-35 0 0,1 1 196 0 0,-1 0-1 0 0,1 1 0 0 0,-1 0 1 0 0,1 1-1 0 0,10 1-195 0 0,54 9 565 0 0,-32-3-384 0 0,-13-3-41 0 0,0 2 0 0 0,0 1 0 0 0,0 1-1 0 0,25 12-139 0 0,-34-11 89 0 0,-2 0-1 0 0,0 2 1 0 0,0 0-1 0 0,0 1 1 0 0,-2 0-1 0 0,1 2 1 0 0,2 4-89 0 0,0 3 208 0 0,-18-19-154 0 0,-1-1 0 0 0,0 1 0 0 0,0-1 0 0 0,0 1 0 0 0,0 0 0 0 0,0 0 0 0 0,0-1 0 0 0,0 1 0 0 0,-1 0 0 0 0,1 0 0 0 0,-1 0 0 0 0,1 0-54 0 0,-1-1 260 0 0,0 1 17 0 0,0 0-234 0 0,0 1-1 0 0,-1-1 1 0 0,1 0 0 0 0,0 0 0 0 0,-1 1-1 0 0,1-1 1 0 0,-1 0 0 0 0,0 0 0 0 0,0 0 0 0 0,0 0-1 0 0,0 0 1 0 0,0 0 0 0 0,0 0 0 0 0,-1 0-1 0 0,1 0 1 0 0,-1-1 0 0 0,1 1 0 0 0,-1 0-1 0 0,1-1 1 0 0,-1 1 0 0 0,0-1 0 0 0,-1 1-43 0 0,-5 3-31 0 0,0-1 1 0 0,0 0 0 0 0,-1-1 0 0 0,0 1-1 0 0,-1-1 31 0 0,-21 9-142 0 0,-7 6-361 0 0,1 1 0 0 0,1 2 0 0 0,1 2 0 0 0,-3 4 503 0 0,26-18-118 0 0,-15 13-720 0 0,-15 16 838 0 0,34-30 3 0 0,-3 2 36 0 0,1 0 0 0 0,1 1 0 0 0,0 0 0 0 0,-6 10-39 0 0,12-17 13 0 0,1 0-1 0 0,0-1 1 0 0,1 1-1 0 0,-1 0 1 0 0,1 0-1 0 0,0 0 1 0 0,0 0-1 0 0,0 1 0 0 0,0-1 1 0 0,1 0-1 0 0,-1 0 1 0 0,1 0-1 0 0,0 1 1 0 0,1-1-1 0 0,-1 0 1 0 0,1 0-1 0 0,0 0 1 0 0,0 2-13 0 0,1-1 58 0 0,-1-1 0 0 0,1 0 0 0 0,1 0 0 0 0,-1-1 1 0 0,0 1-1 0 0,1 0 0 0 0,0-1 0 0 0,0 1 0 0 0,0-1 0 0 0,0 0 1 0 0,0 0-1 0 0,3 2-58 0 0,9 6 331 0 0,0-1 1 0 0,8 4-332 0 0,-19-12 51 0 0,25 14 272 0 0,1-2 0 0 0,1-1 1 0 0,0-1-1 0 0,1-1 0 0 0,1-2 1 0 0,31 4-324 0 0,93 22 413 0 0,63 10-1101 0 0,-197-43 8 0 0,0 2-21 0 0</inkml:trace>
  <inkml:trace contextRef="#ctx0" brushRef="#br0" timeOffset="1126.98">1145 1277 9448 0 0,'-1'3'49'0'0,"-1"0"0"0"0,0 0 1 0 0,0 0-1 0 0,0 0 0 0 0,0 0 1 0 0,0-1-1 0 0,-1 1 0 0 0,1-1 1 0 0,-1 0-1 0 0,-2 2-49 0 0,2-1 138 0 0,-1 0-1 0 0,1 0 1 0 0,0 0 0 0 0,0 0 0 0 0,1 0-1 0 0,-1 1 1 0 0,0 0-138 0 0,-79 137 3332 0 0,50-71-2435 0 0,19-42-575 0 0,1 0 1 0 0,2 1-1 0 0,1 0 0 0 0,-5 27-322 0 0,4-2 120 0 0,3 0 1 0 0,1 17-121 0 0,6-53-1 0 0,0 1 1 0 0,1 0 0 0 0,1-1 0 0 0,1 0 0 0 0,0 1 0 0 0,3 3 0 0 0,-4-15-1 0 0,0 0-1 0 0,1 0 1 0 0,-1 0-1 0 0,2 0 0 0 0,-1-1 1 0 0,1 1-1 0 0,0-1 0 0 0,0 0 1 0 0,1 0-1 0 0,0 0 0 0 0,0-1 1 0 0,0 0-1 0 0,1 0 0 0 0,0 0 1 0 0,0 0-1 0 0,0-1 0 0 0,5 3 2 0 0,-3-4-16 0 0,-1 1-1 0 0,1-2 0 0 0,0 1 0 0 0,0-1 1 0 0,0 0-1 0 0,0 0 0 0 0,0-1 0 0 0,0-1 1 0 0,1 1-1 0 0,-1-1 0 0 0,0 0 0 0 0,0-1 1 0 0,1 0-1 0 0,-1 0 0 0 0,0-1 0 0 0,1 0 17 0 0,10-4-26 0 0,0-1-1 0 0,-1-1 0 0 0,0 0 1 0 0,0-1-1 0 0,10-9 27 0 0,7-5 8 0 0,-1-1 0 0 0,4-6-8 0 0,3-6 51 0 0,-1-1-1 0 0,-2-2 0 0 0,-2-2 0 0 0,1-5-50 0 0,-14 14 89 0 0,-2 0 0 0 0,-2-1 0 0 0,-1-1 0 0 0,-1-1-1 0 0,3-14-88 0 0,-17 42 34 0 0,-1 0 0 0 0,0 0-1 0 0,-1 0 1 0 0,1-1-1 0 0,-1 1 1 0 0,-1-1-1 0 0,1 1 1 0 0,-1-1-1 0 0,-1 1 1 0 0,1 0 0 0 0,-3-7-34 0 0,2 8 25 0 0,0 1 0 0 0,-1-1 0 0 0,0 1 0 0 0,0 0 0 0 0,0 0 0 0 0,0 0 0 0 0,-1 0 0 0 0,0 0 0 0 0,0 1 0 0 0,-1-1 0 0 0,1 1 0 0 0,-1 0 0 0 0,0 0 0 0 0,0 0 0 0 0,0 1 0 0 0,-1-2-25 0 0,-9-4 43 0 0,0 1 1 0 0,0 0 0 0 0,-1 1-1 0 0,0 0 1 0 0,0 2 0 0 0,-1-1 0 0 0,0 2-1 0 0,0 0 1 0 0,0 1 0 0 0,0 0-1 0 0,0 2 1 0 0,-1 0 0 0 0,-11 1-44 0 0,-16 2-55 0 0,0 3 1 0 0,1 1 0 0 0,-1 2-1 0 0,-21 8 55 0 0,38-9-112 0 0,1 1 0 0 0,0 2 0 0 0,0 0 0 0 0,1 2 0 0 0,-5 3 112 0 0,-2 5-224 0 0</inkml:trace>
  <inkml:trace contextRef="#ctx0" brushRef="#br0" timeOffset="1816.01">1751 1269 10160 0 0,'0'0'230'0'0,"0"0"30"0"0,0 0 19 0 0,0 0-30 0 0,1 9 158 0 0,4 8 203 0 0,2 1 1 0 0,-1-1-1 0 0,8 12-610 0 0,4 11 536 0 0,1 4-18 0 0,1 3 382 0 0,-2 0 0 0 0,-1 5-900 0 0,27 128 1117 0 0,16 53-1025 0 0,-59-230-288 0 0,0-1 0 0 0,0 1 0 0 0,0-1 0 0 0,0 0 0 0 0,0 0 0 0 0,1 1 0 0 0,-1-1 0 0 0,1 0-1 0 0,-1 0 1 0 0,1 0 0 0 0,2 1 196 0 0,1 2-1130 0 0</inkml:trace>
  <inkml:trace contextRef="#ctx0" brushRef="#br0" timeOffset="2480.15">1656 1168 7752 0 0,'22'-11'1596'0'0,"-1"1"1"0"0,2 1-1 0 0,2 0-1596 0 0,-16 7 186 0 0,0 0 0 0 0,0 0 0 0 0,0 1 0 0 0,0 0 0 0 0,0 0 0 0 0,1 1-1 0 0,-1 1 1 0 0,0-1 0 0 0,6 2-186 0 0,19 5 160 0 0,0 0 1 0 0,0 3-1 0 0,0 1 0 0 0,-1 1 1 0 0,25 14-161 0 0,-35-16 35 0 0,-1 0 48 0 0,-1 1-1 0 0,1 2-82 0 0,-16-9 24 0 0,0 0 0 0 0,0 0 0 0 0,0 1 0 0 0,-1 0 0 0 0,0 0 0 0 0,0 0 0 0 0,0 0 0 0 0,-1 1 0 0 0,0 0-24 0 0,0-1 31 0 0,-1 1 1 0 0,0-1 0 0 0,-1 1 0 0 0,1-1-1 0 0,-1 1 1 0 0,0 0 0 0 0,-1 0 0 0 0,0 0-32 0 0,0-3 31 0 0,-1 0 0 0 0,1 0 0 0 0,-1 0 0 0 0,0 0 0 0 0,0 0 1 0 0,-1 0-1 0 0,1-1 0 0 0,-1 1 0 0 0,1 0 0 0 0,-1 0 0 0 0,0 0 1 0 0,0 0-1 0 0,0-1 0 0 0,0 1 0 0 0,-1 0 0 0 0,1-1 1 0 0,-1 1-32 0 0,-7 11 190 0 0,6-9-160 0 0,-1 1 0 0 0,1-1 0 0 0,-1 0 0 0 0,0 0 0 0 0,0 0 0 0 0,-1 0 1 0 0,1-1-1 0 0,-1 0 0 0 0,0 0 0 0 0,0 0 0 0 0,-1-1 0 0 0,1 1 0 0 0,-2-1-30 0 0,-33 13-204 0 0,-34 9 204 0 0,60-21-113 0 0,0-1 0 0 0,0 0 0 0 0,-1 0 0 0 0,1-2 0 0 0,-1 0 0 0 0,1 0 0 0 0,-1-1 0 0 0,1-1 0 0 0,-7-2 113 0 0,21 3-19 0 0,-1 0 0 0 0,1 0 1 0 0,-1 0-1 0 0,0 0 1 0 0,1 0-1 0 0,-1 0 0 0 0,1-1 1 0 0,-1 1-1 0 0,1 0 1 0 0,-1 0-1 0 0,1-1 1 0 0,-1 1-1 0 0,0 0 0 0 0,1-1 1 0 0,0 1-1 0 0,-1 0 1 0 0,1-1-1 0 0,-1 1 0 0 0,1-1 1 0 0,-1 0 18 0 0,1 1-20 0 0,0 0 0 0 0,0-1 0 0 0,0 1 0 0 0,0 0 0 0 0,0-1 1 0 0,0 1-1 0 0,1 0 0 0 0,-1-1 0 0 0,0 1 0 0 0,0 0 0 0 0,0 0 0 0 0,0-1 0 0 0,0 1 1 0 0,1 0-1 0 0,-1-1 0 0 0,0 1 0 0 0,0 0 0 0 0,0 0 0 0 0,1-1 0 0 0,-1 1 0 0 0,0 0 1 0 0,0 0-1 0 0,1 0 0 0 0,-1-1 0 0 0,0 1 20 0 0,3-2-55 0 0,0 0-1 0 0,1 1 1 0 0,-1-1 0 0 0,0 1 0 0 0,0 0 0 0 0,2-1 55 0 0,18-3 42 0 0,1 1 0 0 0,-1 1 1 0 0,1 1-1 0 0,0 1 1 0 0,0 2-1 0 0,0 0 1 0 0,-1 1-1 0 0,1 1 1 0 0,-1 1-1 0 0,1 2 1 0 0,-1 0-1 0 0,-1 1 1 0 0,5 4-43 0 0,-11-5 43 0 0,27 12 254 0 0,27 15-297 0 0,-58-26 84 0 0,0 0 0 0 0,0 1 0 0 0,-1 0 0 0 0,-1 0 0 0 0,1 1 0 0 0,-1 1 0 0 0,7 9-84 0 0,-12-13 32 0 0,-1 0 1 0 0,0 1 0 0 0,-1-1 0 0 0,0 1 0 0 0,0 0-1 0 0,0 0 1 0 0,-1 0 0 0 0,0 1 0 0 0,0-1 0 0 0,-1 1-1 0 0,0-1 1 0 0,0 1 0 0 0,-1-1 0 0 0,1 1 0 0 0,-2-1-1 0 0,1 1 1 0 0,-1-1 0 0 0,-1 3-33 0 0,-1 5 78 0 0,0 0 0 0 0,-2 0 1 0 0,1-1-1 0 0,-2 1 0 0 0,0-1 0 0 0,-1 0 0 0 0,0 0 0 0 0,-6 6-78 0 0,5-9 52 0 0,0 0 0 0 0,-1-1 0 0 0,0 0-1 0 0,-1 0 1 0 0,0-1 0 0 0,-3 1-52 0 0,-12 9 89 0 0,-1-1-1 0 0,-6 1-88 0 0,5-3-1 0 0,-1-2 0 0 0,-1-1-1 0 0,1-1 1 0 0,-2-1 0 0 0,0-2-1 0 0,-25 5 2 0 0,37-12-184 0 0,0-5 0 0 0</inkml:trace>
  <inkml:trace contextRef="#ctx0" brushRef="#br0" timeOffset="2927">2445 1119 13768 0 0,'0'0'500'0'0,"0"0"-239"0"0,0 0 198 0 0,11-5 1254 0 0,-7 5-1691 0 0,-1 1 0 0 0,1-1 0 0 0,-1 1 0 0 0,1 0-1 0 0,0-1 1 0 0,-1 2 0 0 0,0-1 0 0 0,1 0 0 0 0,-1 1 0 0 0,0-1 0 0 0,1 1 0 0 0,-1 0 0 0 0,0 0 0 0 0,0 0 0 0 0,-1 1 0 0 0,1-1 0 0 0,0 1-1 0 0,1 2-21 0 0,-3-5 2 0 0,18 21 282 0 0,0 0 0 0 0,-1 0 1 0 0,-2 2-1 0 0,7 11-284 0 0,3 16 464 0 0,-2 2 1 0 0,-2 0-1 0 0,-2 2 0 0 0,11 50-464 0 0,-13-38 117 0 0,28 116-30 0 0,-5-15-2679 0 0,-37-144 905 0 0</inkml:trace>
  <inkml:trace contextRef="#ctx0" brushRef="#br0" timeOffset="3743.4">3116 1294 10608 0 0,'0'0'230'0'0,"-2"0"-16"0"0,-16-2 557 0 0,12 3 192 0 0,4 0-52 0 0,2-1-70 0 0,0 0-322 0 0,0 0-139 0 0,0 0-27 0 0,0 0-43 0 0,-4 12-53 0 0,3-5-210 0 0,1-1 0 0 0,-1 1 1 0 0,1 0-1 0 0,0-1 0 0 0,1 1 1 0 0,0 0-1 0 0,0 4-47 0 0,15 47 291 0 0,-6-24-111 0 0,-6-17-107 0 0,6 21 62 0 0,-1 1 0 0 0,1 29-135 0 0,-6-37 169 0 0,1 22 67 0 0,-3-11-375 0 0,-1-30 82 0 0,0 0 0 0 0,-1 0 0 0 0,0 0 0 0 0,-1 0 0 0 0,-1 10 57 0 0,1-13-32 0 0,3-45 377 0 0,1 0-1 0 0,7-24-344 0 0,1-9 243 0 0,1-24 9 0 0,-1-85-252 0 0,-13 133 61 0 0,-2 0-1 0 0,-5-16-60 0 0,-4-44 14 0 0,10 93 12 0 0,2 9-15 0 0,0 0 1 0 0,0 0-1 0 0,1 0 1 0 0,-1 0-1 0 0,1-1 1 0 0,0 1-1 0 0,-1 0 0 0 0,2-3-11 0 0,-1 4 64 0 0,1 3-58 0 0,0-1 0 0 0,0 0 0 0 0,0 1-1 0 0,0-1 1 0 0,0 1 0 0 0,0 0-1 0 0,0-1 1 0 0,0 1 0 0 0,0 0 0 0 0,0 0-1 0 0,0 0-5 0 0,4 3 1 0 0,6 5-1 0 0,0 0 0 0 0,-1 0 0 0 0,0 1 0 0 0,-1 0 0 0 0,1 2 0 0 0,26 26 0 0 0,-36-37 0 0 0,60 55 75 0 0,48 33-75 0 0,-44-38 54 0 0,-30-22-1 0 0,18 9-53 0 0,2 3 11 0 0,-40-30 57 0 0,0 0 0 0 0,0-1 0 0 0,1 0 0 0 0,0-1 0 0 0,1-1-1 0 0,16 6-67 0 0,-9-4 239 0 0,-16-7-207 0 0,-1 0 1 0 0,1 0-1 0 0,0-1 0 0 0,2 1-32 0 0,-7-3 7 0 0,-1 0-1 0 0,1 0 0 0 0,-1 0 0 0 0,1 0 0 0 0,-1 0 1 0 0,1 0-1 0 0,-1-1 0 0 0,1 1 0 0 0,-1 0 0 0 0,0-1 1 0 0,1 1-1 0 0,-1-1 0 0 0,1 0 0 0 0,-1 1 0 0 0,0-1 0 0 0,1 0 1 0 0,-1 0-1 0 0,0 0 0 0 0,0 0 0 0 0,0 0 0 0 0,0 0 1 0 0,0 0-1 0 0,0 0 0 0 0,0 0 0 0 0,0-1 0 0 0,0 1 1 0 0,0 0-1 0 0,-1-1 0 0 0,1 1 0 0 0,0 0 0 0 0,-1-1 1 0 0,1 1-1 0 0,-1-2-6 0 0,3-5 101 0 0,0-1 0 0 0,-1 0 0 0 0,-1-1 1 0 0,2-7-102 0 0,-3 0 161 0 0,0-1 1 0 0,-1 1 0 0 0,-1-1-1 0 0,0 1 1 0 0,-2 0 0 0 0,0 0 0 0 0,-1-3-162 0 0,-6-24 278 0 0,-11-52-98 0 0,-19-48-180 0 0,7 39 88 0 0,-38-106-176 0 0,19 81-1826 0 0,48 121 1308 0 0</inkml:trace>
  <inkml:trace contextRef="#ctx0" brushRef="#br0" timeOffset="4545.26">4457 697 8984 0 0,'0'0'193'0'0,"5"0"38"0"0,23 1 6880 0 0,-32 1-7005 0 0,-1 1 0 0 0,0 1 0 0 0,1-1-1 0 0,-1 1 1 0 0,1-1 0 0 0,0 1-1 0 0,0 0 1 0 0,1 1 0 0 0,-2 0-106 0 0,-17 18 304 0 0,-38 34 68 0 0,24-23-450 0 0,-2-1 0 0 0,-5 2 78 0 0,24-21-74 0 0,1 0-1 0 0,1 2 0 0 0,0 0 1 0 0,1 1-1 0 0,0 1 0 0 0,2 0 1 0 0,0 1-1 0 0,-9 18 75 0 0,21-35-11 0 0,1 1-1 0 0,0-1 1 0 0,-1 1 0 0 0,1 0-1 0 0,1-1 1 0 0,-1 1 0 0 0,0 0-1 0 0,0 0 1 0 0,1-1 0 0 0,0 1-1 0 0,0 0 1 0 0,-1 0 0 0 0,2 0-1 0 0,-1 0 1 0 0,0-1 0 0 0,0 1-1 0 0,1 1 12 0 0,0-2-35 0 0,0 0 0 0 0,0 0 0 0 0,1 0 0 0 0,-1 1-1 0 0,0-1 1 0 0,1 0 0 0 0,0-1 0 0 0,-1 1-1 0 0,1 0 1 0 0,0 0 0 0 0,0-1 0 0 0,0 1 0 0 0,0-1-1 0 0,0 1 1 0 0,0-1 0 0 0,0 0 0 0 0,1 0 0 0 0,1 1 34 0 0,38 19-577 0 0,-30-14 425 0 0,0-1 1 0 0,0 0 0 0 0,1-1 0 0 0,0-1 0 0 0,6 2 152 0 0,1-2-98 0 0,0-2 1 0 0,1 0 0 0 0,0-1 0 0 0,3 0 97 0 0,84-7-35 0 0,-62 2-20 0 0,4 0 15 0 0,-10 0 57 0 0,-1 2 1 0 0,1 2-1 0 0,13 2-17 0 0,-47-1 42 0 0,0-1 1 0 0,0 1-1 0 0,0 0 0 0 0,0 1 1 0 0,0-1-1 0 0,0 1 1 0 0,-1 0-1 0 0,1 1 0 0 0,-1-1 1 0 0,5 4-43 0 0,-9-5 27 0 0,0 0 1 0 0,0 0-1 0 0,0 0 0 0 0,0 1 0 0 0,0-1 1 0 0,0 0-1 0 0,-1 1 0 0 0,1-1 1 0 0,0 0-1 0 0,-1 1 0 0 0,1-1 1 0 0,-1 1-1 0 0,0-1 0 0 0,1 1 1 0 0,-1-1-1 0 0,0 1 0 0 0,0-1 1 0 0,0 1-1 0 0,0-1 0 0 0,0 1 1 0 0,0-1-1 0 0,-1 1 0 0 0,1-1 1 0 0,0 1-1 0 0,-1-1 0 0 0,1 1 1 0 0,-1-1-1 0 0,1 1 0 0 0,-1-1-27 0 0,-3 7 128 0 0,0 0-1 0 0,0 0 1 0 0,0-1-1 0 0,-4 5-127 0 0,-6 7 131 0 0,-1 0-1 0 0,-1-1 0 0 0,-1-1 0 0 0,-13 11-130 0 0,-79 56 97 0 0,62-48-72 0 0,-37 34-25 0 0,-31 40 53 0 0,85-82-50 0 0,10-11-346 0 0,2 2 0 0 0,0 0 0 0 0,1 1 343 0 0,15-18-1312 0 0,2-2-381 0 0</inkml:trace>
  <inkml:trace contextRef="#ctx0" brushRef="#br0" timeOffset="5041.96">4944 847 6136 0 0,'0'0'298'0'0,"0"0"181"0"0,0 0 81 0 0,0 0 15 0 0,0 0-3 0 0,0 0-16 0 0,0 0-4 0 0,0 9 544 0 0,-1-1-737 0 0,0 0 1 0 0,-1 1-1 0 0,0-1 1 0 0,0 0 0 0 0,-1 0-1 0 0,0-1 1 0 0,-1 1-1 0 0,-3 6-359 0 0,-12 30 613 0 0,10-14-507 0 0,2 0-1 0 0,0 1 1 0 0,0 20-106 0 0,5-35 4 0 0,1 0 0 0 0,1 0 1 0 0,1 0-1 0 0,0 0 0 0 0,1 0 0 0 0,1-1 0 0 0,0 1 1 0 0,2 1-5 0 0,-2-10 0 0 0,0-1 0 0 0,0 1 0 0 0,1-1 0 0 0,-1 0 0 0 0,2 0 0 0 0,-1 0 0 0 0,1-1 0 0 0,-1 0 0 0 0,1 1 0 0 0,1-2 0 0 0,-1 1 0 0 0,1 0 0 0 0,0-1 0 0 0,0 0 0 0 0,6 3 0 0 0,-4-5 1 0 0,0 1 1 0 0,0-1 0 0 0,0 0 0 0 0,0-1-1 0 0,0 1 1 0 0,0-2 0 0 0,1 1 0 0 0,-1-1 0 0 0,0 0-1 0 0,5-2-1 0 0,9-1 36 0 0,0 0-1 0 0,0-2 1 0 0,7-3-36 0 0,-7 0 42 0 0,0-1 1 0 0,0-2 0 0 0,-1 0 0 0 0,0-1 0 0 0,8-7-43 0 0,20-11 158 0 0,-39 24-59 0 0,-1-1 0 0 0,1 1 0 0 0,-1-2 0 0 0,-1 1 0 0 0,1-1 0 0 0,-1 0 0 0 0,-1-1 0 0 0,0 0 0 0 0,0 0 0 0 0,0 0 0 0 0,2-7-99 0 0,-3 5 199 0 0,0 0 0 0 0,0 0 0 0 0,-1 0 0 0 0,3-12-199 0 0,-7 17 66 0 0,1 0 0 0 0,-1 0-1 0 0,-1-1 1 0 0,1 1 0 0 0,-1 0-1 0 0,0 0 1 0 0,0 0 0 0 0,-1 0-1 0 0,0 0 1 0 0,0 0-1 0 0,-1-3-65 0 0,-1 0 40 0 0,0 1-1 0 0,-1-1 0 0 0,0 1 0 0 0,-1 0 1 0 0,1 0-1 0 0,-2 0 0 0 0,1 0 0 0 0,-1 1 0 0 0,0 0 1 0 0,-1 0-1 0 0,1 1 0 0 0,-4-2-39 0 0,-11-10-131 0 0,-2 2 0 0 0,0 0 0 0 0,-14-6 131 0 0,2 2-519 0 0,-1 2 0 0 0,-1 1 0 0 0,0 2 0 0 0,-17-3 519 0 0,39 14-154 0 0,0 2-1 0 0,0-1 1 0 0,0 2 0 0 0,0 0-1 0 0,0 1 1 0 0,0 0 0 0 0,-4 2 154 0 0,16-2-48 0 0,-1 1 0 0 0,1 0 0 0 0,-1 0 0 0 0,1 0 0 0 0,-1 0-1 0 0,1 0 1 0 0,0 1 0 0 0,-1-1 0 0 0,1 1 0 0 0,0 0 0 0 0,0 0 0 0 0,0 0 0 0 0,0 0 0 0 0,1 1 0 0 0,-1-1 0 0 0,0 1 0 0 0,1 0 0 0 0,0 0 0 0 0,0 0 0 0 0,-1 1 48 0 0,-6 12-352 0 0</inkml:trace>
  <inkml:trace contextRef="#ctx0" brushRef="#br0" timeOffset="5793.32">5619 778 11792 0 0,'0'0'429'0'0,"0"0"-190"0"0,2 0 251 0 0,0 1-370 0 0,0-1-1 0 0,0 1 1 0 0,0 0-1 0 0,0 0 1 0 0,0 0-1 0 0,0 0 1 0 0,0 0 0 0 0,0 0-1 0 0,0 0 1 0 0,0 1-1 0 0,-1-1 1 0 0,1 1-1 0 0,-1-1 1 0 0,1 1-1 0 0,-1 0 1 0 0,1 0-1 0 0,-1-1 1 0 0,0 1-1 0 0,0 0 1 0 0,0 1-120 0 0,6 8 271 0 0,-1 0-1 0 0,4 13-270 0 0,21 38 222 0 0,-20-42-204 0 0,-1 1 1 0 0,0 0 0 0 0,1 8-19 0 0,53 157-523 0 0,-54-159-44 0 0,-2 0 1 0 0,2 11 566 0 0,-9-35-40 0 0,3 5-55 0 0,-1-3 58 0 0,-1 0 62 0 0,-3-13 72 0 0,0-26 136 0 0,-1 0 0 0 0,-4-21-233 0 0,-18-110 402 0 0,-22-142-764 0 0,38 257 770 0 0,2-1 0 0 0,2-49-408 0 0,4 98 256 0 0,0 2-7 0 0,0 0-28 0 0,0 0-12 0 0,2 2-1 0 0,7 11 84 0 0,8 10-11 0 0,0-1-1 0 0,2 0 0 0 0,0-2 1 0 0,19 16-281 0 0,15 5 11 0 0,43 23-11 0 0,-63-44 0 0 0,2-1 0 0 0,0-3-1 0 0,26 9 1 0 0,-30-15 93 0 0,22 3-93 0 0,-28-7 67 0 0,53 7-23 0 0,-74-12-56 0 0,0 0-1 0 0,0-1 0 0 0,0 1 1 0 0,0-1-1 0 0,0 0 0 0 0,0 0 1 0 0,0 0-1 0 0,0 0 0 0 0,0-1 1 0 0,0 0-1 0 0,4-1 13 0 0,-6 2 0 0 0,0-1 1 0 0,0 0-1 0 0,-1 0 0 0 0,1 0 1 0 0,0 0-1 0 0,0 0 0 0 0,-1-1 1 0 0,1 1-1 0 0,-1 0 0 0 0,1-1 0 0 0,-1 1 1 0 0,0-1-1 0 0,0 1 0 0 0,1-1 1 0 0,-1 0-1 0 0,0 1 0 0 0,0-1 1 0 0,-1 0-1 0 0,1 0 0 0 0,0 0 1 0 0,-1 0-1 0 0,1 0 0 0 0,-1 0 0 0 0,1 0 0 0 0,0-7 111 0 0,0 0 0 0 0,-1-1 0 0 0,0 1 0 0 0,0 0-1 0 0,-1 0 1 0 0,0 0 0 0 0,-1-4-111 0 0,-6-20 701 0 0,-5-13-701 0 0,-2-8 390 0 0,-4-22 328 0 0,-3 1 0 0 0,-27-60-718 0 0,40 113 60 0 0,-50-106 402 0 0,48 107-373 0 0,-1 0 0 0 0,-1 2-1 0 0,-1-1 1 0 0,-13-14-89 0 0,17 25-102 0 0,0 0 0 0 0,-1 0 0 0 0,0 1-1 0 0,0 0 1 0 0,0 1 0 0 0,-8-4 102 0 0,13 7-1251 0 0,6 4 527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1:26.736"/>
    </inkml:context>
    <inkml:brush xml:id="br0">
      <inkml:brushProperty name="width" value="0.1" units="cm"/>
      <inkml:brushProperty name="height" value="0.1" units="cm"/>
      <inkml:brushProperty name="color" value="#E71224"/>
    </inkml:brush>
  </inkml:definitions>
  <inkml:trace contextRef="#ctx0" brushRef="#br0">19 9 2912 0 0,'0'0'133'0'0,"0"0"22"0"0,0 0 6 0 0,0 0 6 0 0,0 0 8 0 0,0 0 27 0 0,0 0 13 0 0,0 0 1 0 0,0 0-23 0 0,1 0-87 0 0,2 0-9 0 0,-2 0-76 0 0,1 0 111 0 0,9 9 79 0 0,-4-6-262 0 0,-6-2-70 0 0,6 10-27 0 0,-2-5 133 0 0,-4-4 11 0 0,-3 19 28 0 0,2 1 262 0 0,0-21-292 0 0,1 1-116 0 0,-1-2 113 0 0,1 1-1 0 0,-1-1 1 0 0,1 1 0 0 0,0-1-1 0 0,-1 0 1 0 0,1 1-1 0 0,-1-1 1 0 0,1 1-1 0 0,-1-1 1 0 0,1 1-1 0 0,-1-1 1 0 0,0 1 0 0 0,1 0-1 0 0,-1-1 1 0 0,0 1-1 0 0,1 0 1 0 0,-1-1-1 0 0,0 1 1 0 0,0 0 9 0 0,5 7 0 0 0,-1-5 21 0 0,-3-2-4 0 0,2 3 155 0 0,-2 9-54 0 0,-1-7-134 0 0,0-5-60 0 0,0-1 0 0 0,0 0 32 0 0,0 0 109 0 0,0 0 17 0 0,0 0-10 0 0,0 0-2 0 0,0 0 16 0 0,0 0-17 0 0,0 0-5 0 0,0 0 0 0 0,0 0 0 0 0,0 0 0 0 0,0 0 0 0 0,0 0 0 0 0,0 0 0 0 0,0 0 0 0 0,0 0 0 0 0,0 0 0 0 0,0 0 0 0 0,0 0 0 0 0,-3 6 325 0 0,2-8 201 0 0,1 1-506 0 0,0 0 1 0 0,0 1-1 0 0,-1-1 1 0 0,1 1-1 0 0,0-1 0 0 0,0 0 1 0 0,0 1-1 0 0,0-1 1 0 0,-1 1-1 0 0,1-1 0 0 0,0 1 1 0 0,-1-1-1 0 0,1 0 1 0 0,0 1-1 0 0,-1 0 1 0 0,1-1-1 0 0,-1 1 0 0 0,1-1 1 0 0,0 1-1 0 0,-1-1 1 0 0,0 1-85 0 0,-4-2 195 0 0,-10-7 750 0 0,14 9-789 0 0,-3-7 174 0 0,3 7-312 0 0,1 0 0 0 0,-1-1 0 0 0,1 1 0 0 0,0-1 0 0 0,-1 1-1 0 0,1 0 1 0 0,0-1 0 0 0,-1 1 0 0 0,1-1 0 0 0,0 1 0 0 0,0-1 0 0 0,-1 1 0 0 0,1-1 0 0 0,0 1 0 0 0,0-1 0 0 0,0 1-1 0 0,0-1 1 0 0,0 1 0 0 0,0-1-18 0 0,-3-2 84 0 0,1 2-19 0 0,3-8-36 0 0,1 6-4 0 0,-1 1 27 0 0,0-18-1 0 0,-1 14 13 0 0,-1 4-11 0 0,-2 0-32 0 0,1 0 22 0 0,-12-7 21 0 0,7 6-53 0 0,1-5-11 0 0,3 1-15 0 0,2 5-44 0 0,1-16-731 0 0,0 17 491 0 0,0 1-145 0 0,0 0-61 0 0,0 0-7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2:04.211"/>
    </inkml:context>
    <inkml:brush xml:id="br0">
      <inkml:brushProperty name="width" value="0.1" units="cm"/>
      <inkml:brushProperty name="height" value="0.1" units="cm"/>
      <inkml:brushProperty name="color" value="#E71224"/>
    </inkml:brush>
  </inkml:definitions>
  <inkml:trace contextRef="#ctx0" brushRef="#br0">46 17 10304 0 0,'-1'-1'222'0'0,"-2"-3"-15"0"0,-1-2-108 0 0,3 4 183 0 0,1 2 68 0 0,0 0 2 0 0,0 0-329 0 0,0 0 0 0 0,0 0 0 0 0,0 0 1 0 0,0 0-1 0 0,0 0 0 0 0,0-1 0 0 0,0 1 1 0 0,0 0-1 0 0,0 0 0 0 0,0 0 0 0 0,0 0 1 0 0,0 0-1 0 0,0 0 0 0 0,0-1 0 0 0,0 1 1 0 0,0 0-1 0 0,0 0 0 0 0,0 0 0 0 0,-1 0 1 0 0,1 0-1 0 0,0 0 0 0 0,0-1 1 0 0,0 1-1 0 0,0 0 0 0 0,0 0 0 0 0,0 0 1 0 0,0 0-1 0 0,-1 0 0 0 0,1 0 0 0 0,0 0 1 0 0,0 0-1 0 0,0 0 0 0 0,0 0 0 0 0,0 0 1 0 0,0 0-1 0 0,-1 0 0 0 0,1 0 0 0 0,0 0 1 0 0,0 0-1 0 0,0 0 0 0 0,0 0 0 0 0,0 0 1 0 0,0 0-1 0 0,-1 0 0 0 0,1 0 0 0 0,0 0 1 0 0,0 0-1 0 0,0 0 0 0 0,0 0-23 0 0,-8 3-148 0 0,7-2 234 0 0,-8 6-75 0 0,6-5-11 0 0,1 3 0 0 0,-7 16 0 0 0,9-19 29 0 0,0-1 0 0 0,0 0 0 0 0,0 0 0 0 0,0 0 0 0 0,0 1 1 0 0,0-1-1 0 0,0 0 0 0 0,0 0 0 0 0,0 0 0 0 0,0 1 0 0 0,0-1 1 0 0,1 0-1 0 0,-1 0 0 0 0,1 0 0 0 0,-1 0 0 0 0,1 0 0 0 0,-1 0 1 0 0,1 0-1 0 0,-1 0 0 0 0,1 0 0 0 0,0 0 0 0 0,0 0 0 0 0,0 0 1 0 0,-1 0-1 0 0,1 0 0 0 0,0 0 0 0 0,0-1 0 0 0,0 1 0 0 0,0 0 1 0 0,0-1-1 0 0,0 1 0 0 0,0-1 0 0 0,1 1-29 0 0,3 1 152 0 0,0 1-1 0 0,0-1 1 0 0,1 0-1 0 0,-1 0 1 0 0,1-1 0 0 0,3 1-152 0 0,5 2 56 0 0,-1 0 1 0 0,1 1 0 0 0,-1 0 0 0 0,0 1 0 0 0,-1 0 0 0 0,1 1 0 0 0,-1 1 0 0 0,3 2-57 0 0,6 4 84 0 0,1-2 1 0 0,3 2-85 0 0,29 14 0 0 0,-38-19 0 0 0,1 0 0 0 0,0-1 0 0 0,1 0 0 0 0,1-1 0 0 0,78 21 162 0 0,89 13-162 0 0,-36-12 54 0 0,-110-21-56 0 0,14 6 2 0 0,-2-1 19 0 0,135 28 276 0 0,102 49-311 0 0,-175-58 16 0 0,-52-15 0 0 0,1-2 0 0 0,34 2 0 0 0,-28-5 0 0 0,127 20 106 0 0,10 3 73 0 0,-79-12-108 0 0,-31-7-75 0 0,25 12 4 0 0,94 36 26 0 0,-86-24 12 0 0,26 14-126 0 0,-77-30 88 0 0,51 15 0 0 0,56 7 0 0 0,11-2 0 0 0,-113-24 64 0 0,67 25-64 0 0,-21 3 0 0 0,16 6-1 0 0,-38-18 1 0 0,43 14 1 0 0,-48-18-1 0 0,4 5-1 0 0,-14-5 1 0 0,-35-13 1 0 0,-4-2-1 0 0,2-1 0 0 0,113 32 0 0 0,-45-2 0 0 0,-82-31 94 0 0,-1 2 0 0 0,0 2 1 0 0,34 23-95 0 0,-18-11-84 0 0,-17-12 77 0 0,0-2-1 0 0,25 6 8 0 0,-1 0 15 0 0,39 10 129 0 0,33 6-80 0 0,-74-22-67 0 0,53 9 3 0 0,-63-16 19 0 0,0 2 0 0 0,-1 2 0 0 0,10 6-19 0 0,-1 1 33 0 0,-34-13-12 0 0,-1 1-1 0 0,24 12-20 0 0,71 49-71 0 0,-47-26 70 0 0,-53-35 16 0 0,1 0-1 0 0,0-1 0 0 0,11 3-14 0 0,17 6 21 0 0,12 2-23 0 0,-42-14 54 0 0,1 1-1 0 0,-1 1 0 0 0,17 8-51 0 0,-29-13 0 0 0,-1 0 0 0 0,1-1 0 0 0,-1 0 0 0 0,1 0 0 0 0,-1 0 0 0 0,1-1 0 0 0,0 0 0 0 0,5 0 0 0 0,-8 0 0 0 0,-2 0 0 0 0,0-1 0 0 0,-1 1 0 0 0,1 0 0 0 0,0 0 0 0 0,0 0 0 0 0,0 0 0 0 0,0 0 0 0 0,0 0 0 0 0,-1 0 0 0 0,1 1 0 0 0,0-1-1 0 0,0 0 1 0 0,0 0 0 0 0,-1 1 0 0 0,1-1 0 0 0,0 0 0 0 0,0 1 0 0 0,0-1 1 0 0,0 1 1 0 0,1-1-1 0 0,-1 1 0 0 0,0-1 1 0 0,0 0-1 0 0,1 1 0 0 0,-1-1 1 0 0,0 0-1 0 0,0 0 0 0 0,1 0 1 0 0,-1 0-1 0 0,0 0 0 0 0,1 0 1 0 0,-1 0-1 0 0,1-1-1 0 0,-1 1 88 0 0,-1 0-4 0 0,0 0-11 0 0,0 0 3 0 0,0 0 16 0 0,0-2-47 0 0,0 0 0 0 0,0 0-1 0 0,0 0 1 0 0,0 0 0 0 0,0 0-1 0 0,0 0 1 0 0,-1 0 0 0 0,1 0-1 0 0,-1 0 1 0 0,0 0 0 0 0,1 0-1 0 0,-2-2-44 0 0,1 2 0 0 0,-1-1 0 0 0,1 1 0 0 0,0-1 0 0 0,0 0 0 0 0,0 0 0 0 0,0 1 0 0 0,0-2 0 0 0,0 1 0 0 0,0 0 0 0 0,1 0 0 0 0,-2 1 0 0 0,1-1 0 0 0,0 0 0 0 0,0 1 0 0 0,-1-1 0 0 0,-5-7-32 0 0,1-1 0 0 0,1 1-1 0 0,0-1 1 0 0,0 0-1 0 0,-1-6 33 0 0,1 4-49 0 0,1 2-1 0 0,-2-1 1 0 0,1 1-1 0 0,-5-7 50 0 0,1 6 0 0 0,-1 1 0 0 0,0 0 0 0 0,0 0 0 0 0,-9-6 0 0 0,-50-37 0 0 0,41 33 0 0 0,21 15 1 0 0,2 3 36 0 0,0-1 0 0 0,0 0 0 0 0,1 0 0 0 0,0 0 0 0 0,-3-3-37 0 0,-18-20 197 0 0,-4-4-52 0 0,19 18-101 0 0,-1 1-1 0 0,0 0 0 0 0,-12-9-43 0 0,-5-5-20 0 0,22 21-26 0 0,0 0-1 0 0,-1 1 1 0 0,1-1 0 0 0,-1 2 0 0 0,0-1 0 0 0,-4-1 46 0 0,-2-1 5 0 0,12 5-11 0 0,0 0 0 0 0,-1 1 0 0 0,1-1 0 0 0,0 1 0 0 0,0 0 0 0 0,0-1 1 0 0,-1 1-1 0 0,1 0 0 0 0,0-1 0 0 0,0 1 0 0 0,-1 0 0 0 0,1 0 6 0 0,1 0-1 0 0,-1 0 0 0 0,1 0-1 0 0,0 0 1 0 0,0 1 0 0 0,-1-1 0 0 0,1 0 0 0 0,0 0-1 0 0,0 0 1 0 0,-1 0 0 0 0,1 0 0 0 0,0 0-1 0 0,0 1 1 0 0,0-1 0 0 0,-1 0 0 0 0,1 0 0 0 0,0 0-1 0 0,0 0 1 0 0,0 1 0 0 0,0-1 0 0 0,-1 0-1 0 0,1 0 1 0 0,0 1 0 0 0,0-1 0 0 0,0 0-1 0 0,0 0 1 0 0,0 1 0 0 0,0-1 0 0 0,0 0 0 0 0,0 0-1 0 0,0 1 2 0 0,2 14 53 0 0,9 8-115 0 0,0-1 0 0 0,1-1-1 0 0,1 0 1 0 0,2 0 0 0 0,-1-2 0 0 0,2 0-1 0 0,1 0 1 0 0,0-2 0 0 0,1 0-1 0 0,16 10 63 0 0,20 23 0 0 0,-12-9 0 0 0,2 0-68 0 0,-21-18-104 0 0,19 13 172 0 0,68 49 159 0 0,-52-40-114 0 0,-2 2-1 0 0,32 36-44 0 0,-75-69 11 0 0,-1 1 0 0 0,0 0-1 0 0,-1 0 1 0 0,0 1 0 0 0,-2 1-1 0 0,8 17-10 0 0,-13-26 0 0 0,-3 0 0 0 0,-2 0 0 0 0,-4 0 0 0 0,1-6 6 0 0,0 0 0 0 0,1-1-1 0 0,-1 1 1 0 0,0 0 0 0 0,0-1-1 0 0,0 0 1 0 0,0 0 0 0 0,0 0-1 0 0,0-1 1 0 0,0 1-1 0 0,0-1 1 0 0,-2 0-6 0 0,-10-1-3 0 0,0 0-1 0 0,-11-3 4 0 0,-16-1-9 0 0,-24-2-103 0 0,33 3-4 0 0,-28 0 116 0 0,-32 1 2 0 0,38 1-76 0 0,-40 3 74 0 0,41 2 0 0 0,0-4 0 0 0,-46-5 0 0 0,78 4-3 0 0,17 3 25 0 0,-1-2-1 0 0,0 1 1 0 0,0-1 0 0 0,0 0 0 0 0,0-1-1 0 0,0 0 1 0 0,1 0 0 0 0,-1 0-1 0 0,-2-2-21 0 0,-9-3 54 0 0,18 6-54 0 0,0 1 0 0 0,0-1 1 0 0,0 1-1 0 0,0 0 0 0 0,0-1 1 0 0,0 1-1 0 0,0-1 0 0 0,0 1 0 0 0,0 0 1 0 0,0-1-1 0 0,1 1 0 0 0,-1 0 1 0 0,0-1-1 0 0,0 1 0 0 0,0 0 0 0 0,0-1 1 0 0,1 1-1 0 0,-1 0 0 0 0,0-1 1 0 0,0 1-1 0 0,1 0 0 0 0,-1 0 0 0 0,0-1 1 0 0,1 1-1 0 0,-1 0 3 0 0,5-4 28 0 0,-1 1 0 0 0,2-1-1 0 0,-1 1 1 0 0,0 1 0 0 0,0-1-1 0 0,1 1 1 0 0,5-2-31 0 0,44-11 113 0 0,-31 10-67 0 0,65-17 51 0 0,38-10 80 0 0,-111 28-162 0 0,50-18 76 0 0,-59 19-97 0 0,1 0 0 0 0,-1-1 0 0 0,0 0 1 0 0,0 0-1 0 0,0-1 0 0 0,0 0 1 0 0,0-1 5 0 0,-7 6-14 0 0,1-1 0 0 0,-1 1 0 0 0,0 0 0 0 0,1 0 0 0 0,-1-1 0 0 0,0 1 0 0 0,1 0 0 0 0,-1-1 0 0 0,0 1 0 0 0,0-1 0 0 0,1 1 0 0 0,-1 0 0 0 0,0-1 0 0 0,0 1 0 0 0,0-1 0 0 0,0 1 0 0 0,0 0 0 0 0,0-1 0 0 0,1 1 0 0 0,-1-1 0 0 0,0 1 0 0 0,0-1 1 0 0,0 1-1 0 0,0-1 0 0 0,0 1 0 0 0,-1 0 0 0 0,1-1 0 0 0,0 1 0 0 0,0-1 0 0 0,0 1 0 0 0,0 0 0 0 0,0-1 0 0 0,-1 1 0 0 0,1-1 0 0 0,0 1 0 0 0,0 0 0 0 0,-1-1 0 0 0,1 1 0 0 0,0 0 0 0 0,0-1 0 0 0,-1 1 0 0 0,1 0 14 0 0,-9-12-359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00:41.178"/>
    </inkml:context>
    <inkml:brush xml:id="br0">
      <inkml:brushProperty name="width" value="0.1" units="cm"/>
      <inkml:brushProperty name="height" value="0.1" units="cm"/>
      <inkml:brushProperty name="color" value="#E71224"/>
    </inkml:brush>
  </inkml:definitions>
  <inkml:trace contextRef="#ctx0" brushRef="#br0">29825 519 12848 0 0,'0'-2'-1'0'0,"1"0"1"0"0,-1 0-1 0 0,1 0 1 0 0,-1 0-1 0 0,0 0 1 0 0,1 0-1 0 0,-1 0 1 0 0,0 0-1 0 0,0 0 1 0 0,0 0-1 0 0,-1 0 1 0 0,1 0-1 0 0,0 0 1 0 0,-1 1-1 0 0,1-1 1 0 0,-1 0 0 0 0,0 0 0 0 0,0 0 0 0 0,-1 0 0 0 0,1 0 0 0 0,0 0 0 0 0,-1 0 0 0 0,1 0 0 0 0,-1 1 0 0 0,1-1 0 0 0,-1 0 0 0 0,0 1 0 0 0,0 0 0 0 0,0-1 0 0 0,0 1 0 0 0,0 0 0 0 0,-33-15 0 0 0,18 9 0 0 0,3 1-1 0 0,0 1 1 0 0,-15-4 0 0 0,-2-1 11 0 0,-33-9 61 0 0,-1 3 0 0 0,0 3-1 0 0,-1 2 1 0 0,0 3 0 0 0,-33 2-72 0 0,-169-6-73 0 0,132 6 87 0 0,-344-7-82 0 0,-128-7-613 0 0,510 15 528 0 0,-222-16-177 0 0,262 16 312 0 0,-123-6-48 0 0,-715 11 261 0 0,499-2-185 0 0,281-1-9 0 0,-235-9 63 0 0,174 2-65 0 0,-44-13 1 0 0,54 4 11 0 0,55 7 42 0 0,-87-8 76 0 0,-804-9-17 0 0,932 29-123 0 0,-283 5-104 0 0,-145 7 50 0 0,328-8 56 0 0,-814-20-190 0 0,229-20-149 0 0,540 31 268 0 0,-535-19 451 0 0,431 20-245 0 0,-104 1-180 0 0,-338-2 338 0 0,347-8 112 0 0,4 1-38 0 0,-108-3-164 0 0,-737 18-130 0 0,-107 85-408 0 0,1346-87 344 0 0,-629 55 0 0 0,410-35 0 0 0,33 1 0 0 0,-136 9 0 0 0,277-28 0 0 0,-199 7 0 0 0,-155 3 198 0 0,59-3 272 0 0,-93 2-505 0 0,-248-7 386 0 0,491-5-240 0 0,-447-4 44 0 0,-69-8-141 0 0,456 12 135 0 0,-42-1 31 0 0,2-18 35 0 0,-308-1-58 0 0,313 15-90 0 0,-401 2-67 0 0,274 17 72 0 0,169-4-168 0 0,88-4 122 0 0,-88 1 96 0 0,142-10-207 0 0,-627 1-44 0 0,202 6 310 0 0,87-1-40 0 0,221 9-141 0 0,106-4 0 0 0,-167 19 0 0 0,-24 16 0 0 0,53 6 0 0 0,124-21 0 0 0,-50 16-92 0 0,75-16 48 0 0,20-4 6 0 0,2 4 0 0 0,0 5 0 0 0,3 3 0 0 0,0 5 1 0 0,3 4-1 0 0,-74 49 38 0 0,109-59-97 0 0,1 2-1 0 0,2 3 1 0 0,2 2 0 0 0,-35 39 97 0 0,35-29-159 0 0,2 3 0 0 0,-38 57 159 0 0,73-92-5 0 0,-35 52-34 0 0,3 2 1 0 0,-12 31 38 0 0,6 4-40 0 0,5 1 0 0 0,-26 101 40 0 0,27-47 29 0 0,-6 65-29 0 0,-21 347-197 0 0,67-505 197 0 0,2 1 0 0 0,3 0 0 0 0,4-1 0 0 0,3 1 0 0 0,12 53 0 0 0,-8-75 0 0 0,2 0 0 0 0,2-1 0 0 0,2-1 0 0 0,23 46 0 0 0,4-15 26 0 0,4-2 0 0 0,49 61-26 0 0,-94-135 1 0 0,184 240-310 0 0,-175-229 295 0 0,305 378 276 0 0,-231-282-223 0 0,8 11 162 0 0,-46-57-154 0 0,3-2 0 0 0,38 35-47 0 0,-39-52 78 0 0,3-1 0 0 0,1-3-1 0 0,7 1-77 0 0,6 5 61 0 0,-26-20-42 0 0,1-1 1 0 0,1-3 0 0 0,2-1-1 0 0,0-2 1 0 0,45 13-20 0 0,-8-9 45 0 0,0-4 0 0 0,2-3 0 0 0,4-3-45 0 0,465 56 323 0 0,-190-26-110 0 0,130 33 215 0 0,-115-13-157 0 0,36 13-475 0 0,-290-51 42 0 0,-118-24 161 0 0,230 45 144 0 0,75 0-143 0 0,194-10 144 0 0,-101-28-117 0 0,50 2 42 0 0,-210-9-69 0 0,-50-3 0 0 0,723 20 256 0 0,-316-12-494 0 0,288-21 228 0 0,-491-3 103 0 0,282-20-90 0 0,-313 24-68 0 0,-179 7 66 0 0,295-4-1 0 0,-299 7 0 0 0,622 1 0 0 0,-424 4 0 0 0,33 5-3 0 0,-175-1 90 0 0,265-6 46 0 0,-235-1-134 0 0,359-7 1 0 0,142 0 0 0 0,-133-8 125 0 0,689 11-115 0 0,-801 7-9 0 0,629 17 11 0 0,-737-15 45 0 0,-284-4-54 0 0,142-1 24 0 0,317 2 111 0 0,-68 19-10 0 0,-241-8-126 0 0,219 13 62 0 0,-200-13-64 0 0,93 6 44 0 0,-115-4-24 0 0,56 8-20 0 0,-113-6 0 0 0,121 12 0 0 0,-11 0 0 0 0,-14 1 0 0 0,1053 51 0 0 0,-680-35-36 0 0,-555-34 8 0 0,111 1 28 0 0,-142-5 1 0 0,119 11-66 0 0,89 11 65 0 0,237 19 12 0 0,-267-25-29 0 0,-14-1-81 0 0,564 23 193 0 0,-634-37-95 0 0,-20-2 0 0 0,29-8 0 0 0,-54-1 0 0 0,54-2 14 0 0,-124 1 53 0 0,56-5-4 0 0,59-10 30 0 0,38-3-38 0 0,-161 11-57 0 0,-2-3 0 0 0,5-5 2 0 0,108-33 0 0 0,74-37 0 0 0,-207 69 22 0 0,-11 5 36 0 0,-1-3-58 0 0,162-80-19 0 0,-157 71 1 0 0,-1-2 1 0 0,-2-2-1 0 0,2-4 18 0 0,3-7 121 0 0,-1-1-1 0 0,3-8-120 0 0,-29 25 190 0 0,-1-1 0 0 0,-1 0 0 0 0,-1-2-1 0 0,13-25-189 0 0,10-29 465 0 0,-3-2-1 0 0,-5-2 0 0 0,15-54-464 0 0,-6-14 367 0 0,16-109-367 0 0,-31 88-28 0 0,-7-1 0 0 0,-7-39 28 0 0,-4-68-544 0 0,-19-170 544 0 0,-12-22-66 0 0,13 260-61 0 0,-1-14-96 0 0,-13 4-141 0 0,-16-43 364 0 0,23 205-105 0 0,-4 0 0 0 0,-15-40 105 0 0,22 72-58 0 0,-7-15-11 0 0,-2 1 0 0 0,-2 1 0 0 0,-1 1 0 0 0,-17-23 69 0 0,-3 3 411 0 0,-3 1 1 0 0,-32-31-412 0 0,41 55 62 0 0,-2 0 0 0 0,-2 3 0 0 0,-1 1 0 0 0,-4 0-62 0 0,-23-12-749 0 0,-2 2-1 0 0,-22-8 750 0 0,-56-21-122 0 0,-145-51 122 0 0,-164-37 146 0 0,456 162-146 0 0,-558-167 511 0 0,430 131-548 0 0,-553-133-726 0 0,529 137 556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7:06.243"/>
    </inkml:context>
    <inkml:brush xml:id="br0">
      <inkml:brushProperty name="width" value="0.1" units="cm"/>
      <inkml:brushProperty name="height" value="0.1" units="cm"/>
      <inkml:brushProperty name="color" value="#E71224"/>
    </inkml:brush>
  </inkml:definitions>
  <inkml:trace contextRef="#ctx0" brushRef="#br0">15705 146 9416 0 0,'-1'-1'208'0'0,"-5"-2"-89"0"0,3 1-54 0 0,0 1 0 0 0,0-1 0 0 0,0 1 0 0 0,0 0-1 0 0,0 0 1 0 0,0 0 0 0 0,0 0 0 0 0,0 0 0 0 0,0 1 0 0 0,-2-1-65 0 0,-34-3-56 0 0,30 2 31 0 0,0 1 0 0 0,0 0 0 0 0,0 1 0 0 0,-5 0 25 0 0,6 1-13 0 0,1 0 1 0 0,-1-1 0 0 0,0 0-1 0 0,1 0 1 0 0,-1 0-1 0 0,0-1 1 0 0,1 0 12 0 0,-18-2-14 0 0,1 1 1 0 0,0 1-1 0 0,0 1 14 0 0,-38-2-12 0 0,42 2 49 0 0,1 0 0 0 0,-1 1 0 0 0,-1 1-37 0 0,-1 0 68 0 0,0 0-1 0 0,-6-2-67 0 0,-77 0 191 0 0,0 5 0 0 0,-38 9-191 0 0,-1 0 20 0 0,-306 2 452 0 0,294-13-81 0 0,-98-2-172 0 0,146-8-255 0 0,-72-2 232 0 0,-47 1-78 0 0,36-2-54 0 0,2 0 0 0 0,33 1 29 0 0,-116 6 422 0 0,192 2-350 0 0,7-1 75 0 0,-3 4-240 0 0,28-1 94 0 0,-35-4-94 0 0,35 1 77 0 0,-33 2-77 0 0,16 1 298 0 0,-36-5-298 0 0,-15 0 174 0 0,115 4-174 0 0,-140 1 264 0 0,-59 10-264 0 0,111-6 0 0 0,27-3 0 0 0,-116 0 0 0 0,96-3 0 0 0,-67-5 80 0 0,1 0-32 0 0,75 3-48 0 0,-10-4 0 0 0,20 1 0 0 0,-59 2 0 0 0,-92 2 0 0 0,66-1 0 0 0,26 2 0 0 0,-106 1 0 0 0,151 3 0 0 0,-107 8 0 0 0,-108 8 238 0 0,260-18-200 0 0,-72 2 39 0 0,-51 2 114 0 0,51-1 37 0 0,-20-5-228 0 0,-45 1 124 0 0,-51-3 57 0 0,62-1-10 0 0,-72-1 229 0 0,68-2-515 0 0,80 1 34 0 0,-33 4 81 0 0,27 2 206 0 0,-1-3-206 0 0,79 2-2 0 0,-36 1-28 0 0,-37 4 30 0 0,25 0 103 0 0,-19 1 36 0 0,-47 1-87 0 0,-16 0-73 0 0,37 0-110 0 0,5-2 89 0 0,-91 2 236 0 0,91-2-196 0 0,40-1 57 0 0,-21-3-55 0 0,14-2 119 0 0,-58 8-119 0 0,-38 0 136 0 0,-55-9-136 0 0,27-1-5 0 0,78 4 12 0 0,-130 1 51 0 0,-100 20-59 0 0,237-17 1 0 0,41-2 0 0 0,-16 5 0 0 0,-91 5 14 0 0,57-5 63 0 0,-100 2 107 0 0,-30 2-99 0 0,205-8-53 0 0,0-3 0 0 0,-22-2-32 0 0,30 2 0 0 0,0 1 0 0 0,-3 1 0 0 0,-39 2 0 0 0,-52 2 45 0 0,84-4-26 0 0,-28 6-19 0 0,40-4 0 0 0,0-1 0 0 0,-7-2 0 0 0,0-1 0 0 0,-38 0 0 0 0,-16 5 0 0 0,28-1 0 0 0,-38 5 0 0 0,45-3 0 0 0,0-2 0 0 0,-6-2 0 0 0,-329 14 0 0 0,353-11 0 0 0,-14 4 0 0 0,19-4 0 0 0,0 0 0 0 0,-2-2 0 0 0,-8-1 0 0 0,11-1 0 0 0,-1 1 0 0 0,1 2 0 0 0,-18 4 0 0 0,-124 35 0 0 0,64-20-52 0 0,66-16 46 0 0,-1 2 0 0 0,-15 7 6 0 0,-202 77-64 0 0,176-63 47 0 0,-14 12 17 0 0,60-26-36 0 0,-82 42 15 0 0,-92 60 21 0 0,13 12-50 0 0,143-91 46 0 0,25-18-20 0 0,1 2-1 0 0,1 2 1 0 0,1 0-1 0 0,1 2 1 0 0,1 0-1 0 0,2 2 1 0 0,1 1-1 0 0,-4 9 25 0 0,22-31-5 0 0,1 0 0 0 0,0 0 0 0 0,0 0 0 0 0,1 0-1 0 0,0 1 1 0 0,0-1 0 0 0,1 1 0 0 0,0 0 0 0 0,1-1-1 0 0,0 1 1 0 0,0 0 0 0 0,1 0 0 0 0,0 0-1 0 0,1 7 6 0 0,2 0-32 0 0,0 0 0 0 0,2 0-1 0 0,-1 0 1 0 0,2-1-1 0 0,0 1 1 0 0,1-2 0 0 0,4 6 31 0 0,-6-12 0 0 0,0-1-1 0 0,1 1 0 0 0,0-2 0 0 0,1 1 1 0 0,-1-1-1 0 0,1 0 0 0 0,0 0 0 0 0,1-1 1 0 0,4 3 1 0 0,14 11-18 0 0,-9-4-48 0 0,1-2 0 0 0,0 0 0 0 0,0-1 0 0 0,1-1 0 0 0,1-1 0 0 0,0 0 0 0 0,1-1 66 0 0,110 40-243 0 0,-106-40 260 0 0,0-2 0 0 0,1 0 0 0 0,25 3-17 0 0,5 2 192 0 0,18 2-67 0 0,14-1-125 0 0,-14-3 3 0 0,74 17-90 0 0,-9 2-282 0 0,-54-12 369 0 0,-27-6 0 0 0,-12-3 20 0 0,0-2 0 0 0,1-2 0 0 0,37-2-20 0 0,17 1 94 0 0,-27-1 37 0 0,3-3-131 0 0,-17-2 19 0 0,166-6 105 0 0,-177 8-73 0 0,24-6-51 0 0,29-2 35 0 0,322 2 83 0 0,-361 9-118 0 0,13 5 0 0 0,8 0 0 0 0,75-1 202 0 0,94-12-202 0 0,3-18 128 0 0,7 0-11 0 0,24-2-116 0 0,-195 16-2 0 0,100 0 1 0 0,-32 3 0 0 0,-22 0 0 0 0,24-2 1 0 0,-52 4-2 0 0,-14 2 1 0 0,-11 0 0 0 0,-33 1 0 0 0,16-3 0 0 0,223-20 0 0 0,-176 17 1 0 0,26-5-2 0 0,101-5 65 0 0,-150 12-65 0 0,-41 1 56 0 0,38 3-55 0 0,181 2 10 0 0,-193-4-9 0 0,-19 1 9 0 0,35 3-10 0 0,-18 0 60 0 0,16-3-60 0 0,25-1-60 0 0,113-1 49 0 0,-155 3 46 0 0,-23 0-6 0 0,7 2-29 0 0,-26 2 8 0 0,35 1-80 0 0,20-3 72 0 0,45 3 0 0 0,-62-6 0 0 0,0 3 0 0 0,14 3 0 0 0,25 2 0 0 0,-36-2 0 0 0,65 2 0 0 0,6 0 0 0 0,-72-4 0 0 0,45 8 0 0 0,-22-3 1 0 0,0 1-2 0 0,79 9 1 0 0,-73-8 0 0 0,-12-1 51 0 0,54 6 42 0 0,127 19 97 0 0,-150-22-167 0 0,-64-6 82 0 0,33 7-105 0 0,1 4 37 0 0,0-4 0 0 0,81 0-37 0 0,143 5 0 0 0,-247-9 0 0 0,45 3 0 0 0,165-3 54 0 0,-92 2-43 0 0,-70-1-12 0 0,99 8 1 0 0,-80-5 0 0 0,-62-5 0 0 0,114 5 0 0 0,-129-9 0 0 0,6 3 0 0 0,19 1 0 0 0,-25-3 0 0 0,63 2 0 0 0,13-5 0 0 0,-79-1 0 0 0,3 4 0 0 0,-4-1 0 0 0,76 3 0 0 0,66 2 0 0 0,261-24 54 0 0,-91-3-44 0 0,-304 16-9 0 0,244-24 9 0 0,-105 8 79 0 0,65-10-61 0 0,-152 14-28 0 0,10 5 0 0 0,-41 2 0 0 0,34-9 0 0 0,-35 4 0 0 0,137-29 0 0 0,-118 25-2 0 0,-53 10 126 0 0,16-5-124 0 0,43-16 240 0 0,19-12-240 0 0,-77 22-40 0 0,0-2 1 0 0,-1-1-1 0 0,26-19 40 0 0,-52 26 3 0 0,0 0 1 0 0,-1-2-1 0 0,-1-1 0 0 0,10-11-3 0 0,17-15 0 0 0,-33 30-19 0 0,1-1 0 0 0,-2 0-1 0 0,0 0 1 0 0,-1-1-1 0 0,-1-1 1 0 0,0 0 0 0 0,-1 0-1 0 0,-1-1 1 0 0,3-8 19 0 0,2-4-113 0 0,-9 22 69 0 0,0-1 0 0 0,-1 1 0 0 0,0-1-1 0 0,0 0 45 0 0,8-33-170 0 0,-5 24 100 0 0,-1-1 0 0 0,-1 0 0 0 0,-1 0-1 0 0,-1 0 1 0 0,0-8 70 0 0,-2-9-164 0 0,-2 1-1 0 0,-4-14 165 0 0,4 32-65 0 0,-2 0 0 0 0,0 1-1 0 0,-1-1 1 0 0,0 1-1 0 0,-8-16 66 0 0,4 14-18 0 0,0-1 0 0 0,-1 1 0 0 0,0 1 0 0 0,-2 0 0 0 0,0 0 0 0 0,-1 2 0 0 0,-8-9 18 0 0,-11-7 71 0 0,-2 1 0 0 0,-1 1 1 0 0,-2 2-1 0 0,-8-3-71 0 0,-310-169 75 0 0,180 114-227 0 0,-161-52 152 0 0,231 100-64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7:41.230"/>
    </inkml:context>
    <inkml:brush xml:id="br0">
      <inkml:brushProperty name="width" value="0.1" units="cm"/>
      <inkml:brushProperty name="height" value="0.1" units="cm"/>
      <inkml:brushProperty name="color" value="#E71224"/>
    </inkml:brush>
  </inkml:definitions>
  <inkml:trace contextRef="#ctx0" brushRef="#br0">9734 1233 5136 0 0,'0'0'241'0'0,"0"0"107"0"0,0 0 48 0 0,0 0 11 0 0,-1 2-37 0 0,1-2-354 0 0,-1 0 0 0 0,1 1-1 0 0,-1-1 1 0 0,1 1 0 0 0,-1-1-1 0 0,1 0 1 0 0,-1 1 0 0 0,1-1-1 0 0,-1 0 1 0 0,1 1 0 0 0,-1-1-1 0 0,1 0 1 0 0,-1 0 0 0 0,1 0-1 0 0,-1 0 1 0 0,1 1 0 0 0,-1-1-1 0 0,0 0 1 0 0,1 0 0 0 0,-1 0-1 0 0,1 0 1 0 0,-1 0 0 0 0,0 0-1 0 0,1 0 1 0 0,-1 0-1 0 0,1-1 1 0 0,-1 1 0 0 0,1 0-1 0 0,-1 0 1 0 0,1 0 0 0 0,-1-1-16 0 0,-8 1 106 0 0,-14 11-79 0 0,20-9-28 0 0,-1 0 1 0 0,1 0-1 0 0,0-1 0 0 0,-1 1 0 0 0,1-1 1 0 0,-1 0-1 0 0,0 0 1 0 0,0 0 9 0 0,1 0 1 0 0,-1 0-1 0 0,0-1 1 0 0,0 1-1 0 0,0-1 1 0 0,0 0-1 0 0,1-1 1 0 0,-1 1-1 0 0,0 0 1 0 0,0-1 0 0 0,0 0-1 0 0,1 0 1 0 0,-1 0-1 0 0,-1-1-9 0 0,0 0 49 0 0,1 1 0 0 0,0 0 1 0 0,-1 1-1 0 0,1-1 0 0 0,-1 1 0 0 0,1 0 0 0 0,-3 0-49 0 0,-20-2 151 0 0,-6-3-106 0 0,0 2 0 0 0,1 2-1 0 0,-6 1-44 0 0,24 1 34 0 0,1 0 0 0 0,0 1 0 0 0,-7 2-34 0 0,7-1 1 0 0,0-1-1 0 0,0-1 0 0 0,-6 1 0 0 0,8-2-15 0 0,-1 1 0 0 0,1 1 0 0 0,-5 1 15 0 0,7-1-7 0 0,-1-1 0 0 0,1 0 0 0 0,-1 0 0 0 0,-8-1 7 0 0,4 0 21 0 0,-1 1 1 0 0,1 0 0 0 0,0 1-1 0 0,-14 3-21 0 0,15-2 20 0 0,0-1 0 0 0,0 0 0 0 0,0-1 0 0 0,0 0 0 0 0,0-1 0 0 0,-1-1-20 0 0,9 0 19 0 0,0 0-1 0 0,0 1 0 0 0,0 0 1 0 0,0-1-1 0 0,0 2 0 0 0,0-1 1 0 0,0 1-1 0 0,0-1 0 0 0,1 1 0 0 0,-1 1 1 0 0,-1-1-19 0 0,-4 1 6 0 0,0 0 1 0 0,0-1 0 0 0,-1 0-1 0 0,1-1 1 0 0,0 0-1 0 0,0-1 1 0 0,-1 0 0 0 0,1 0-1 0 0,-6-3-6 0 0,-22-1 5 0 0,16 2-5 0 0,1 1 0 0 0,0 0 0 0 0,0 1 0 0 0,1 1 0 0 0,-1 0 0 0 0,-13 4 0 0 0,20-2 0 0 0,-1-1 0 0 0,-10 0 0 0 0,11-1 0 0 0,0 0 0 0 0,-13 3 0 0 0,-5 3 164 0 0,18-5 74 0 0,1 2 0 0 0,-11 3-238 0 0,13-4 226 0 0,-1 0 0 0 0,-11 1-226 0 0,-13 3 348 0 0,18-3-159 0 0,6 0-55 0 0,1-1 1 0 0,-1 2-1 0 0,-3 1-134 0 0,10-4 13 0 0,-1 1 0 0 0,1-1 0 0 0,0 0 0 0 0,-1 0 0 0 0,1 0-1 0 0,-1-1 1 0 0,1 0 0 0 0,-1 0 0 0 0,0 0-13 0 0,-12-3-33 0 0,0 0-1 0 0,-3-1 34 0 0,7 1 54 0 0,-1 0-1 0 0,0 1 0 0 0,-12 0-53 0 0,12 1-24 0 0,-1-1 1 0 0,1 0-1 0 0,-1-1 0 0 0,1-1 1 0 0,-2-1 23 0 0,-11-3-27 0 0,10 4 23 0 0,0 1 0 0 0,-1 0 0 0 0,-10 1 4 0 0,13 0-25 0 0,-1-1-1 0 0,-8-3 26 0 0,16 4-9 0 0,-1-1 0 0 0,0 2 0 0 0,0-1 0 0 0,0 1-1 0 0,1 1 1 0 0,-1 0 0 0 0,0 0 0 0 0,-7 1 9 0 0,-18 7-30 0 0,22-5 5 0 0,0 0 1 0 0,-1-1-1 0 0,0 0 1 0 0,-7-1 24 0 0,-93 7 64 0 0,77-4-64 0 0,29-2 0 0 0,1-1 0 0 0,0 0 0 0 0,-1-1 0 0 0,1 1 0 0 0,-7-2 0 0 0,-7-1-22 0 0,-1 1 1 0 0,1 1 0 0 0,-22 3 21 0 0,36-3 0 0 0,0 0 0 0 0,0 0 0 0 0,0-1 0 0 0,0 1 0 0 0,0-2 0 0 0,0 1 0 0 0,1-1 0 0 0,-3-1 0 0 0,0 0 0 0 0,0 1 0 0 0,-1 0 0 0 0,1 1 0 0 0,-1 0 0 0 0,-64 1-28 0 0,40 1-19 0 0,-12-2 47 0 0,-34 0-113 0 0,45 1 55 0 0,6 0 50 0 0,-9-1 3 0 0,0 3 0 0 0,-35 4 5 0 0,60-4-10 0 0,1-1 1 0 0,-1-1 0 0 0,-3 0 9 0 0,6-1-11 0 0,0 1 0 0 0,0 1 0 0 0,0 0 0 0 0,0 0 0 0 0,-4 2 11 0 0,0 0-14 0 0,-1-1 1 0 0,1-1-1 0 0,0 0 1 0 0,-8-1 13 0 0,-21 2 86 0 0,-20 6 64 0 0,40-4-133 0 0,0-1 1 0 0,0-1 0 0 0,0-1 0 0 0,-23-2-18 0 0,17-1 35 0 0,-25 2-35 0 0,28 0 9 0 0,0-1 1 0 0,-4-1-10 0 0,-131-14 0 0 0,150 16-10 0 0,0 1 0 0 0,-1 0 0 0 0,-4 1 10 0 0,-29 2-44 0 0,32-4 35 0 0,-1 2 0 0 0,-10 2 9 0 0,10-2 2 0 0,0 0 0 0 0,-12 0-2 0 0,-78 6 0 0 0,-28-1 0 0 0,97-7 102 0 0,0-2 1 0 0,-32-7-103 0 0,41 7-12 0 0,-1 0-1 0 0,1 2 1 0 0,-1 1-1 0 0,1 1 1 0 0,-1 1-1 0 0,-24 7 13 0 0,30-8-6 0 0,-1 1-1 0 0,-9-2 7 0 0,10-1-15 0 0,0 2 1 0 0,-8 2 14 0 0,9 0 0 0 0,0-1 0 0 0,0-1 0 0 0,0 0 0 0 0,-1-1 0 0 0,1-2 0 0 0,-16-1 0 0 0,2-3 0 0 0,1 2 0 0 0,-35 2 0 0 0,-16-2 0 0 0,-38-2 128 0 0,110 4-140 0 0,0 0 1 0 0,1-1-1 0 0,-3 0 12 0 0,5 0-12 0 0,0 0-1 0 0,-1 1 0 0 0,1 0 0 0 0,0 1 0 0 0,-6 0 13 0 0,-36 3 6 0 0,0-2 0 0 0,0-3 1 0 0,-48-7-7 0 0,85 8 27 0 0,0 1-1 0 0,1 1 1 0 0,-4 1-27 0 0,-6 0-15 0 0,-16 2-56 0 0,23-2 91 0 0,-1-1 1 0 0,1 0-1 0 0,0-1 1 0 0,-12-2-21 0 0,-24-2 137 0 0,-48 2-137 0 0,96 1 1 0 0,0 1 0 0 0,0-1 0 0 0,1 0 0 0 0,-1 0 0 0 0,0 0 0 0 0,-2-1-1 0 0,-14-4 115 0 0,-3-1 65 0 0,18 5-138 0 0,1 1 0 0 0,0-1 1 0 0,0 1-1 0 0,-1 0 1 0 0,1 0-1 0 0,-1 1 1 0 0,1-1-1 0 0,-1 1 1 0 0,-1 0-43 0 0,-5 1 39 0 0,-1 0 1 0 0,0 0-1 0 0,1-2 1 0 0,-1 1-1 0 0,-1-2-39 0 0,-61-2-73 0 0,-8 0 153 0 0,42 3-18 0 0,1 1 0 0 0,-33 5-62 0 0,26-3 0 0 0,26-1 0 0 0,-1 0 0 0 0,-6 3 0 0 0,-59 8 0 0 0,72-11-46 0 0,1 0 1 0 0,-1-1 0 0 0,1 0 0 0 0,0-1 0 0 0,-1 0-1 0 0,1-1 1 0 0,-1-1 45 0 0,-7-1-105 0 0,-28-1 332 0 0,0 2 1 0 0,-29 3-228 0 0,44 0-55 0 0,-37 6-189 0 0,38-3 182 0 0,-30 6 62 0 0,43-4 0 0 0,-1-2 0 0 0,0-1 0 0 0,-6 0 0 0 0,-97 3 163 0 0,-2 0 2 0 0,70-2-165 0 0,36-1-4 0 0,-1-1-1 0 0,1-1 0 0 0,-1 0 5 0 0,7-1-47 0 0,-1 2 0 0 0,0 0-1 0 0,-3 1 48 0 0,-31 2-38 0 0,-214 0 240 0 0,216-3-132 0 0,18 1 23 0 0,0-2 0 0 0,-6-2-93 0 0,23 2 0 0 0,0 0 0 0 0,0 0 0 0 0,0 2 0 0 0,-12 2 0 0 0,-9 1 0 0 0,9-2 0 0 0,4-1 0 0 0,-1 0 0 0 0,-2-1 0 0 0,10 0-42 0 0,0 1-1 0 0,0 0 1 0 0,0 0 0 0 0,-6 4 42 0 0,-35 5-111 0 0,-7-6 111 0 0,30-3 0 0 0,0 1 0 0 0,1 2 0 0 0,-18 5 0 0 0,32-6-1 0 0,1-2 1 0 0,-1 0 0 0 0,-8 0 0 0 0,-34 5 11 0 0,-2 1 133 0 0,53-7-127 0 0,0 0 0 0 0,0-1-1 0 0,-1 1 1 0 0,1-1 0 0 0,-6-1-17 0 0,7 0 6 0 0,0 1 1 0 0,-1 0 0 0 0,1 0-1 0 0,0 1 1 0 0,0 0-1 0 0,0 0 1 0 0,0 0-1 0 0,-5 2-6 0 0,9-2 3 0 0,-3 1 3 0 0,0 0 1 0 0,-1-1-1 0 0,1 1 0 0 0,0-1 1 0 0,0 0-1 0 0,-1 0 0 0 0,1-1 1 0 0,-2 1-7 0 0,-5-1 10 0 0,0 2 1 0 0,0-1 0 0 0,-1 2-11 0 0,1-1 10 0 0,0 0 1 0 0,0-1 0 0 0,-1 0-11 0 0,-18 0 3 0 0,21 0 9 0 0,1-1 0 0 0,-1 0 1 0 0,0 0-1 0 0,1-1 0 0 0,-4-1-12 0 0,-15-1 0 0 0,19 2 0 0 0,0 0 0 0 0,1-1 0 0 0,-1 0 0 0 0,-1 0 0 0 0,-14-6-16 0 0,-3-1-40 0 0,-13-6 56 0 0,3 1-99 0 0,27 11 57 0 0,1 0 0 0 0,-1-1 0 0 0,1 0 0 0 0,0-1 0 0 0,1 0 1 0 0,-1 0-1 0 0,0-2 42 0 0,-17-12-445 0 0,-17-11 445 0 0,18 14-211 0 0,2-1 0 0 0,-1-1 211 0 0,17 10 94 0 0,-1 1 1 0 0,1-1-1 0 0,-5-8-94 0 0,6 7 78 0 0,-1 1-1 0 0,-1 0 1 0 0,0-1-78 0 0,2 3 38 0 0,1 1 1 0 0,1-1-1 0 0,-1 0 1 0 0,1 0-1 0 0,0 0 1 0 0,1-1-1 0 0,-1 0 0 0 0,1 1 1 0 0,0-1-1 0 0,1 0 1 0 0,-1-5-39 0 0,0 5 17 0 0,0-1 1 0 0,0 1-1 0 0,0 0 1 0 0,-4-6-18 0 0,-7-13 54 0 0,5 8 11 0 0,0-3-6 0 0,4 2 27 0 0,1 7 55 0 0,1 0-1 0 0,1 0 1 0 0,0 0 0 0 0,-1-9-141 0 0,1-11 322 0 0,1 24-269 0 0,0-1-1 0 0,1 0 1 0 0,0 0-1 0 0,1-1-52 0 0,5-40 331 0 0,15-50-331 0 0,-3 39 170 0 0,-15 51-231 0 0,0-1 1 0 0,0 1-1 0 0,5-7 61 0 0,7-25-124 0 0,-8 20 145 0 0,0 2 0 0 0,9-17-21 0 0,6-17 74 0 0,-18 43-45 0 0,0 0 1 0 0,1 1 0 0 0,1 0 0 0 0,0 0 0 0 0,0 1 0 0 0,1 0 0 0 0,0-1-30 0 0,16-16-46 0 0,18-15 46 0 0,-1 1-161 0 0,-29 29 78 0 0,1 1-1 0 0,-1 1 0 0 0,2-1 1 0 0,-1 2-1 0 0,1 0 1 0 0,0 0-1 0 0,11-3 84 0 0,19-7-468 0 0,38-10 468 0 0,-46 17-177 0 0,19-6-21 0 0,0 2 1 0 0,1 3 0 0 0,32-2 197 0 0,-64 11 0 0 0,153-15 0 0 0,-134 16 0 0 0,-1 2 0 0 0,1 2 0 0 0,10 3 0 0 0,82 9-7 0 0,56 7-164 0 0,-97-8 329 0 0,47 8-114 0 0,31 6-44 0 0,11-6 0 0 0,-115-13 0 0 0,182 16 0 0 0,-154-19 0 0 0,62-5 0 0 0,-76-1 0 0 0,30 6 0 0 0,-48-1 0 0 0,26-2 0 0 0,-19-1 0 0 0,8 4 0 0 0,39 2 0 0 0,-16-2 0 0 0,-99-5 0 0 0,125 11 0 0 0,5-6 0 0 0,-63-3 0 0 0,-27 0 0 0 0,17-3 0 0 0,220-3-191 0 0,-204 5 166 0 0,119 8 89 0 0,-87-2-64 0 0,25-5 2 0 0,48 4 276 0 0,-74 1-150 0 0,1-5-128 0 0,-64-2-8 0 0,1 2 1 0 0,34 7 7 0 0,-48-6-74 0 0,16 0 74 0 0,2 0 11 0 0,156 9 160 0 0,-81-12 8 0 0,-60 1 90 0 0,25-3-269 0 0,7-1 167 0 0,-11 1 25 0 0,-29-1 90 0 0,16 4-282 0 0,-1 0 254 0 0,67-8-254 0 0,-24 0 116 0 0,42-4 60 0 0,8-6-136 0 0,11 0-94 0 0,-95 11 112 0 0,5-5-58 0 0,-7 1-4 0 0,12 3 4 0 0,125 2 265 0 0,-81 0-466 0 0,-110 4 201 0 0,24-4 0 0 0,-30 2 0 0 0,1 2 0 0 0,0 0 0 0 0,13 1 0 0 0,28 2 0 0 0,0-3 0 0 0,6-2 0 0 0,-35 1 0 0 0,10 1 0 0 0,-21 1 0 0 0,0 0 0 0 0,14-4 0 0 0,-4 1 11 0 0,-1 0 1 0 0,15 2-12 0 0,-11 1 182 0 0,27-5-182 0 0,-33 3-31 0 0,-1 0 1 0 0,6 2 30 0 0,-10 0-26 0 0,-1 0 0 0 0,0-2 0 0 0,0 0 0 0 0,0-1 26 0 0,4-1 0 0 0,1 1 0 0 0,0 1 0 0 0,9 1 0 0 0,26-2 0 0 0,6-5 8 0 0,-1-4 1 0 0,25-8-9 0 0,-24 9 153 0 0,-40 7-147 0 0,22-6-6 0 0,-1 3 0 0 0,-20 3 0 0 0,6-1 0 0 0,25 1 0 0 0,-25 3 0 0 0,24-6 0 0 0,37-5 0 0 0,17 2 0 0 0,-111 10 0 0 0,49-5-11 0 0,-24 2-65 0 0,-1 0 0 0 0,1 2 76 0 0,-13 1-4 0 0,0 1 1 0 0,0 0-1 0 0,0 0 0 0 0,0 1 1 0 0,0 1-1 0 0,-1 0 1 0 0,12 4 3 0 0,82 25-60 0 0,-75-18 60 0 0,14 7 0 0 0,-1 1 0 0 0,-11 1 0 0 0,-25-18 0 0 0,0-1 0 0 0,-1 1 0 0 0,0 0 0 0 0,0 0 0 0 0,-1 0 0 0 0,0 1 0 0 0,1 0 0 0 0,-2 0 0 0 0,1 1 0 0 0,-1-1 0 0 0,0 1 0 0 0,1 3 0 0 0,-2-3-36 0 0,0 0 1 0 0,-1 1-1 0 0,0-1 1 0 0,-1 1 0 0 0,1-1-1 0 0,-2 1 1 0 0,1-1-1 0 0,-1 1 1 0 0,0 2 35 0 0,5 76-673 0 0,-5-78 673 0 0,0 10 31 0 0,1 1-1 0 0,0 0 1 0 0,2 0-1 0 0,0 0-30 0 0,2 41 67 0 0,-4-54-109 0 0,-1-2 28 0 0,1-1-1 0 0,-1 1 0 0 0,0 0 0 0 0,0-1 0 0 0,-1 1 1 0 0,1-1-1 0 0,-1 1 0 0 0,1-1 0 0 0,-1 1 1 0 0,-1 2 14 0 0,-18 56 0 0 0,8-5 212 0 0,1-5 456 0 0,-7 16-668 0 0,13-48-75 0 0,0-1 0 0 0,2 0 1 0 0,0 1-1 0 0,1 0 0 0 0,1 0 1 0 0,2 9 74 0 0,-1-25 0 0 0,1-4 0 0 0,-1 1 0 0 0,0 0 0 0 0,0 0 0 0 0,0 0 0 0 0,0 0 0 0 0,0 0 0 0 0,0 0 0 0 0,0 0 0 0 0,0 0 0 0 0,0 0 0 0 0,0 0 0 0 0,0 0 0 0 0,-1 0 0 0 0,1 0 0 0 0,0 0 0 0 0,-1 0 0 0 0,-1 6 0 0 0,1 0 0 0 0,1 1 0 0 0,-1-1 0 0 0,1 0 0 0 0,0 1 0 0 0,0-7 17 0 0,0 1 1 0 0,0-1 0 0 0,0 1-1 0 0,0-1 1 0 0,0 1-1 0 0,-1-1 1 0 0,1 0 0 0 0,0 1-1 0 0,-1-1 1 0 0,1 1 0 0 0,-1-1-1 0 0,0 0 1 0 0,1 1 0 0 0,-1-1-1 0 0,0 0 1 0 0,0 0 0 0 0,0 1-18 0 0,0-1 9 0 0,1-1 0 0 0,-1 1 0 0 0,1 0 0 0 0,-1-1 0 0 0,1 1 1 0 0,-1 0-1 0 0,1-1 0 0 0,0 1 0 0 0,-1 0 0 0 0,1 0 1 0 0,0-1-1 0 0,0 1 0 0 0,-1 0 0 0 0,1 0 0 0 0,0 0 0 0 0,0 0 1 0 0,0-1-10 0 0,0 5-41 0 0,-1-1 1 0 0,1 0 0 0 0,-1 0 0 0 0,0 0 0 0 0,0 0-1 0 0,-1 0 1 0 0,0 2 40 0 0,1-5 115 0 0,1-1 12 0 0,5 19 1 0 0,-1-8-128 0 0,-2-10 0 0 0,0 1 0 0 0,7 21-384 0 0,-8-22 292 0 0,-1-1 150 0 0,0 0 66 0 0,0 0 18 0 0,0 0-34 0 0,0 0-152 0 0,0 0-70 0 0,0 0-12 0 0,0 0 32 0 0,0 0 146 0 0,0 0 63 0 0,0 0 12 0 0,-1 2-21 0 0,1 0-84 0 0,0 2-18 0 0,-9 8-8 0 0,7-9 4 0 0,-14 12 0 0 0,8-7 0 0 0,3 2 0 0 0,0-1 0 0 0,-1 7 7 0 0,5-15-10 0 0,-9 11-32 0 0,9-9-128 0 0,-13-3-1541 0 0,6 0 1194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8:21.763"/>
    </inkml:context>
    <inkml:brush xml:id="br0">
      <inkml:brushProperty name="width" value="0.1" units="cm"/>
      <inkml:brushProperty name="height" value="0.1" units="cm"/>
      <inkml:brushProperty name="color" value="#E71224"/>
    </inkml:brush>
  </inkml:definitions>
  <inkml:trace contextRef="#ctx0" brushRef="#br0">2428 315 13400 0 0,'-4'-3'128'0'0,"0"-1"0"0"0,0 1 0 0 0,0-1 0 0 0,0 0 0 0 0,1 0 0 0 0,-1-1 0 0 0,1 1 0 0 0,0-1 0 0 0,-1-3-128 0 0,3 6 23 0 0,-1 0 0 0 0,1-1 0 0 0,-1 1 1 0 0,1 0-1 0 0,-1 0 0 0 0,0 0 1 0 0,0 0-24 0 0,-8-9 7 0 0,5 4 7 0 0,-1 0 0 0 0,-1 0-1 0 0,1 1 1 0 0,-8-5-14 0 0,-12-12-1 0 0,20 17-22 0 0,0 1 1 0 0,-1-1-1 0 0,1 2 1 0 0,-3-2 22 0 0,-17-12-125 0 0,3 1 101 0 0,-1 2 1 0 0,-1 0-1 0 0,0 2 0 0 0,-1 0 1 0 0,0 2-1 0 0,-1 1 0 0 0,0 1 1 0 0,-9-1 23 0 0,7 4-44 0 0,-1 0 1 0 0,1 3 0 0 0,-1 0-1 0 0,0 2 1 0 0,0 1 0 0 0,-10 1 43 0 0,-48 9-657 0 0,-40 10 657 0 0,-59 7-679 0 0,137-23 534 0 0,0 3 1 0 0,1 2 0 0 0,0 2-1 0 0,-33 12 145 0 0,-51 22-142 0 0,-91 33 164 0 0,147-48-55 0 0,-63 35 33 0 0,138-63-3 0 0,-105 55-115 0 0,-44 34 118 0 0,120-70 0 0 0,0 2 1 0 0,2 0 0 0 0,1 2-1 0 0,1 1 1 0 0,1 2 0 0 0,-19 26-1 0 0,38-45-9 0 0,0 1 1 0 0,1-1 0 0 0,1 1 0 0 0,-1 1-1 0 0,2-1 1 0 0,0 1 0 0 0,0 0 0 0 0,-1 6 8 0 0,3-9-7 0 0,1 1 1 0 0,0-1 0 0 0,1 1-1 0 0,-1-1 1 0 0,2 1-1 0 0,-1-1 1 0 0,1 1 0 0 0,0-1-1 0 0,1 1 1 0 0,0-1 0 0 0,3 7 6 0 0,1-1-1 0 0,0 0 1 0 0,0-1 0 0 0,2 1 0 0 0,0-2-1 0 0,0 1 1 0 0,1-1 0 0 0,1 0 0 0 0,1 1 0 0 0,5 3 5 0 0,1 1 0 0 0,0-2-1 0 0,1-1 1 0 0,1 0 0 0 0,0-1-5 0 0,28 15 77 0 0,2-3 0 0 0,1-1-1 0 0,0-3 1 0 0,2-2 0 0 0,0-3 0 0 0,1-1-1 0 0,14-1-76 0 0,77 11 52 0 0,1-6 1 0 0,16-6-53 0 0,-30-7 28 0 0,-1-7 1 0 0,27-6-29 0 0,258-34 319 0 0,-285 24-54 0 0,-1-5 1 0 0,-1-6 0 0 0,100-36-266 0 0,-162 41 66 0 0,-2-2 0 0 0,0-4 0 0 0,-2-2 1 0 0,-2-2-1 0 0,0-4 0 0 0,-3-2 0 0 0,-1-2 0 0 0,-1-4-66 0 0,-41 32 18 0 0,0-1-1 0 0,0 0 0 0 0,-1-1 0 0 0,-1 0 1 0 0,-1-1-1 0 0,0-1 0 0 0,-1 0 0 0 0,-1 0 1 0 0,2-6-18 0 0,-6 10 25 0 0,0-1 0 0 0,-1 0 0 0 0,0 0 0 0 0,-1-1 0 0 0,0 1 0 0 0,-1-1 0 0 0,-1 1 0 0 0,-1-1 0 0 0,0 0 0 0 0,0 1 0 0 0,-2-1 0 0 0,-2-10-25 0 0,1 11 14 0 0,-1 0 0 0 0,-1 0-1 0 0,0 1 1 0 0,-1 0 0 0 0,0 0-1 0 0,-1 1 1 0 0,0 0-1 0 0,-1 0 1 0 0,-1 0 0 0 0,0 1-1 0 0,0 0 1 0 0,-1 1 0 0 0,-1 0-1 0 0,-4-3-13 0 0,-11-8-7 0 0,-1 2 0 0 0,0 2-1 0 0,-1 0 1 0 0,-1 1 0 0 0,-26-9 7 0 0,-2 3-110 0 0,-1 1-1 0 0,-18-1 111 0 0,-123-25-203 0 0,171 41 168 0 0,-103-19-351 0 0,-1 6-1 0 0,-1 6 0 0 0,0 6 1 0 0,-67 7 386 0 0,40 7-596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8:22.905"/>
    </inkml:context>
    <inkml:brush xml:id="br0">
      <inkml:brushProperty name="width" value="0.1" units="cm"/>
      <inkml:brushProperty name="height" value="0.1" units="cm"/>
      <inkml:brushProperty name="color" value="#E71224"/>
    </inkml:brush>
  </inkml:definitions>
  <inkml:trace contextRef="#ctx0" brushRef="#br0">2188 346 9808 0 0,'-28'-11'114'0'0,"0"1"0"0"0,0 1 0 0 0,-1 1 0 0 0,0 2-114 0 0,-44-8 339 0 0,42 7 32 0 0,1 2 0 0 0,-19-1-371 0 0,-120-2 841 0 0,132 9-712 0 0,0 1 0 0 0,-22 4-129 0 0,-2 0 36 0 0,3-2-36 0 0,0 0 0 0 0,1 2 0 0 0,-13 5 0 0 0,-131 25 0 0 0,112-19-30 0 0,1 5 0 0 0,-13 8 30 0 0,74-21-21 0 0,-44 14-45 0 0,2 4 1 0 0,-55 29 65 0 0,80-33-106 0 0,2 3 1 0 0,1 1 0 0 0,1 2-1 0 0,1 2 1 0 0,-12 14 105 0 0,20-15-233 0 0,1 0 1 0 0,-23 31 232 0 0,39-42-37 0 0,1-1 0 0 0,0 2 0 0 0,2 0 0 0 0,0 0-1 0 0,1 1 1 0 0,2 1 0 0 0,0-1 0 0 0,1 1 0 0 0,-2 15 37 0 0,4-15-43 0 0,2 1-1 0 0,1 0 0 0 0,0-1 0 0 0,2 20 44 0 0,2-26-19 0 0,0 1-1 0 0,1 0 1 0 0,0-1-1 0 0,1 0 1 0 0,1 0-1 0 0,7 14 20 0 0,-6-15-11 0 0,2 0 0 0 0,0-1 0 0 0,0 1 0 0 0,1-2 0 0 0,1 0 0 0 0,1 0 0 0 0,5 5 11 0 0,0-2-12 0 0,1-1-1 0 0,1 0 1 0 0,0-2 0 0 0,1 0 0 0 0,4 1 12 0 0,15 7 138 0 0,0-2-1 0 0,2-1 1 0 0,0-2 0 0 0,1-2 0 0 0,30 5-138 0 0,39 5 777 0 0,69 4-777 0 0,-49-15 339 0 0,0-5 0 0 0,2-6-339 0 0,34-8 726 0 0,90-17-726 0 0,-108 4 382 0 0,27-11-382 0 0,-105 14-56 0 0,-1-3 1 0 0,0-3-1 0 0,34-17 56 0 0,-50 16 298 0 0,-1-3 1 0 0,39-26-299 0 0,-61 31 196 0 0,0 0 0 0 0,-2-2 1 0 0,0-1-1 0 0,-2-1 1 0 0,2-3-197 0 0,-10 7 138 0 0,0-1 1 0 0,-1 0 0 0 0,-1-1 0 0 0,-2-1 0 0 0,0-1 0 0 0,1-4-139 0 0,-3 1 62 0 0,-1 0 0 0 0,-2-1 1 0 0,0 1-1 0 0,0-10-62 0 0,-6 20 42 0 0,-1-1 0 0 0,0 0 0 0 0,-1 0 0 0 0,-2 0 1 0 0,1 0-1 0 0,-2 0 0 0 0,-2-6-42 0 0,-2-7 29 0 0,-2 2 1 0 0,-2-1 0 0 0,0 1-1 0 0,-2 0 1 0 0,-1 1-1 0 0,-2 1 1 0 0,0 0-1 0 0,-2 1 1 0 0,-1 1 0 0 0,-1 0-1 0 0,-2 2 1 0 0,0 0-1 0 0,-1 1 1 0 0,-1 2 0 0 0,-2 0-1 0 0,-22-15-29 0 0,-19-7-152 0 0,-1 3 1 0 0,-3 3-1 0 0,0 3 0 0 0,-3 3 1 0 0,-1 3 151 0 0,-7 0-392 0 0,-1 5 0 0 0,-2 3 0 0 0,0 4 0 0 0,-9 2 392 0 0,3 5-392 0 0,-1 3 0 0 0,1 4 0 0 0,-36 7 392 0 0,14 4-575 0 0,1 6 0 0 0,-61 16 575 0 0,8 8-510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5.872"/>
    </inkml:context>
    <inkml:brush xml:id="br0">
      <inkml:brushProperty name="width" value="0.2" units="cm"/>
      <inkml:brushProperty name="height" value="0.2" units="cm"/>
      <inkml:brushProperty name="color" value="#FFFF00"/>
    </inkml:brush>
  </inkml:definitions>
  <inkml:trace contextRef="#ctx0" brushRef="#br0">1 474 22543 0 0,'2'0'1314'0'0,"5"1"-1244"0"0,0-1 1 0 0,-1 2 0 0 0,12 2-1 0 0,21 4-78 0 0,156 0 263 0 0,-133-9-80 0 0,73-10-1 0 0,23-15-110 0 0,278-84 0 0 0,44-20-184 0 0,-415 114 108 0 0,297-75 0 0 0,-24 26-81 0 0,-291 58-224 0 0,60-16-1 0 0,-97 20 155 0 0,0 0-704 0 0,0 0 0 0 0,0 0 0 0 0,17-1 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8:24.028"/>
    </inkml:context>
    <inkml:brush xml:id="br0">
      <inkml:brushProperty name="width" value="0.1" units="cm"/>
      <inkml:brushProperty name="height" value="0.1" units="cm"/>
      <inkml:brushProperty name="color" value="#E71224"/>
    </inkml:brush>
  </inkml:definitions>
  <inkml:trace contextRef="#ctx0" brushRef="#br0">2786 316 16256 0 0,'-17'-6'102'0'0,"0"0"1"0"0,0-2 0 0 0,1 0 0 0 0,0-1 0 0 0,0 0 0 0 0,-2-3-103 0 0,-34-19-625 0 0,9 7-93 0 0,-2 2 0 0 0,0 2 1 0 0,-2 2-1 0 0,-20-4 718 0 0,45 16-178 0 0,-23-7-157 0 0,-44-5 335 0 0,46 11 0 0 0,13 2 0 0 0,-1 1 0 0 0,-6 1 0 0 0,-49 2-38 0 0,1 4 0 0 0,-1 3 0 0 0,-13 6 38 0 0,-44 15-251 0 0,73-14 94 0 0,-95 26-528 0 0,-98 38 685 0 0,175-50-49 0 0,-47 18 133 0 0,2 6 0 0 0,-19 15-84 0 0,90-37-20 0 0,2 3 1 0 0,2 2-1 0 0,1 2 1 0 0,2 3-1 0 0,-12 14 20 0 0,24-15-394 0 0,-1 3 394 0 0,29-24-117 0 0,0 0 0 0 0,1 1 0 0 0,1 0 0 0 0,-3 6 117 0 0,9-12-72 0 0,0 0 0 0 0,1 1 0 0 0,0 0 0 0 0,1 0 0 0 0,1 1 0 0 0,0-1 0 0 0,1 1 0 0 0,-2 10 72 0 0,4-13-43 0 0,1 1 0 0 0,-1-1 0 0 0,2 0 0 0 0,0 1 0 0 0,0-1 0 0 0,1 0 0 0 0,0 0 0 0 0,1 0 1 0 0,0 0-1 0 0,1-1 0 0 0,2 5 43 0 0,3 3-61 0 0,0 0 1 0 0,1 0-1 0 0,1-1 1 0 0,1 0-1 0 0,0-1 1 0 0,1 0 0 0 0,1-1-1 0 0,1-1 1 0 0,3 3 60 0 0,35 27-102 0 0,2-3 0 0 0,1-3 0 0 0,8 1 102 0 0,17 10-9 0 0,3-5 0 0 0,1-2-1 0 0,47 12 10 0 0,-57-29 407 0 0,1-3-1 0 0,1-4 1 0 0,1-3-1 0 0,0-4 1 0 0,1-3-1 0 0,64-2-406 0 0,-5-10 865 0 0,1-5 0 0 0,-2-7 0 0 0,11-8-865 0 0,70-22 1524 0 0,110-41-1524 0 0,-195 45 656 0 0,62-33-656 0 0,-125 42 242 0 0,-1-4 1 0 0,57-39-243 0 0,-83 48 75 0 0,-1-2 1 0 0,-2-2-1 0 0,22-22-75 0 0,-42 34 38 0 0,-1 0 0 0 0,0-2-1 0 0,-2 0 1 0 0,-1-1 0 0 0,0 0 0 0 0,-2-1-1 0 0,4-11-37 0 0,-11 20 12 0 0,-1-1-1 0 0,-1 1 1 0 0,-1-1-1 0 0,0 0 1 0 0,-1 0-1 0 0,0-1 1 0 0,-2 1-1 0 0,0-1 1 0 0,0 1-1 0 0,-2-1 1 0 0,0 1-1 0 0,-1-1 1 0 0,-1 1-1 0 0,0 0 0 0 0,-1 0 1 0 0,-1 0-1 0 0,0 0 1 0 0,-7-12-12 0 0,-1 1-33 0 0,-1 1 0 0 0,-1 1 0 0 0,-2 0 0 0 0,0 1 0 0 0,-2 0 0 0 0,0 2 0 0 0,-2 0 0 0 0,0 1 0 0 0,-1 1-1 0 0,-4-1 34 0 0,-25-16-229 0 0,0 2 0 0 0,-3 3-1 0 0,-1 2 1 0 0,-1 2-1 0 0,-1 3 1 0 0,-1 2 0 0 0,-60-14 229 0 0,-8 6-754 0 0,-1 5 1 0 0,-1 6 0 0 0,-48 2 753 0 0,5 7-1089 0 0,-37 9 1089 0 0,9 4-513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8:29.733"/>
    </inkml:context>
    <inkml:brush xml:id="br0">
      <inkml:brushProperty name="width" value="0.1" units="cm"/>
      <inkml:brushProperty name="height" value="0.1" units="cm"/>
      <inkml:brushProperty name="color" value="#E71224"/>
    </inkml:brush>
  </inkml:definitions>
  <inkml:trace contextRef="#ctx0" brushRef="#br0">4458 475 13520 0 0,'23'-64'696'0'0,"-23"61"-720"0"0,-1 0 0 0 0,1 0 0 0 0,0 1 0 0 0,-1-1 0 0 0,0 0 0 0 0,1 0 0 0 0,-1 1 0 0 0,0-1 0 0 0,-1 1 0 0 0,1-1 0 0 0,-1 0 24 0 0,-1 0-21 0 0,0 0 0 0 0,-1 1 0 0 0,0-1 0 0 0,1 1 0 0 0,-5-2 21 0 0,-7-4 1 0 0,-53-32 416 0 0,-37-15-417 0 0,37 20 309 0 0,48 26-211 0 0,0 1 0 0 0,-1-1-98 0 0,-27-9 144 0 0,-10-5 22 0 0,-1 2 0 0 0,-1 4 0 0 0,-11-1-166 0 0,43 11 12 0 0,4 1-16 0 0,-69-18-194 0 0,-2 4 1 0 0,-74-6 197 0 0,-128 11-321 0 0,-86 14 321 0 0,87 20-90 0 0,203-11 30 0 0,-426 53-28 0 0,55 20-38 0 0,327-50 28 0 0,1 6 1 0 0,-43 22 97 0 0,-127 65-142 0 0,226-85 68 0 0,1 3 1 0 0,-49 37 73 0 0,85-49-87 0 0,1 2 1 0 0,-26 26 86 0 0,47-37-30 0 0,0 1 1 0 0,1 1-1 0 0,1 1 1 0 0,1 0 0 0 0,-6 13 29 0 0,16-24 13 0 0,1 0 1 0 0,1 1 0 0 0,0 0 0 0 0,1 0 0 0 0,1 0-1 0 0,0 1 1 0 0,0-1 0 0 0,2 1 0 0 0,0 0 0 0 0,1 0-1 0 0,0 0 1 0 0,1 0 0 0 0,1 0 0 0 0,0 0 0 0 0,1 0-1 0 0,0 0 1 0 0,2 0 0 0 0,0 0 0 0 0,0-1 0 0 0,1 0-1 0 0,1 0 1 0 0,1 0 0 0 0,3 5-14 0 0,5 5-37 0 0,2-1-1 0 0,0-1 1 0 0,1-1 0 0 0,1 0 0 0 0,1-1 0 0 0,1-1-1 0 0,1-2 1 0 0,0 0 0 0 0,20 11 37 0 0,23 11 80 0 0,2-4 1 0 0,1-3 0 0 0,5-1-81 0 0,24 6 32 0 0,1-4 0 0 0,2-5 0 0 0,22 1-32 0 0,75 8 32 0 0,37-6-32 0 0,4-9 32 0 0,2-10 1 0 0,-1-11-1 0 0,1-11 1 0 0,-1-9-1 0 0,98-27-32 0 0,162-51 54 0 0,-454 87-50 0 0,521-140-184 0 0,-217 27 80 0 0,-250 81 268 0 0,-2-3 0 0 0,37-27-168 0 0,-98 50 198 0 0,-1-1 0 0 0,-1-2 1 0 0,2-4-199 0 0,-19 14 147 0 0,-1 0 0 0 0,0-1 0 0 0,-2-1 0 0 0,1-1 0 0 0,-2 0 0 0 0,5-10-147 0 0,-14 23 52 0 0,-1-1 1 0 0,-1 1 0 0 0,1-1-1 0 0,-1 0 1 0 0,0 0-1 0 0,0 0 1 0 0,-1 0-1 0 0,0 0 1 0 0,0 0 0 0 0,0 0-1 0 0,-1 0 1 0 0,0 0-1 0 0,0-1 1 0 0,-1 1-1 0 0,1 0 1 0 0,-1 0 0 0 0,-1-4-53 0 0,-1 1 77 0 0,0 1 1 0 0,-1-1 0 0 0,0 1 0 0 0,0 0 0 0 0,-1 0 0 0 0,0 0 0 0 0,0 1 0 0 0,-1-1 0 0 0,0 1 0 0 0,0 1-1 0 0,-5-5-77 0 0,-4-2 77 0 0,0 1-1 0 0,-1 1 0 0 0,0 0 0 0 0,-1 1 1 0 0,0 1-1 0 0,-1 0 0 0 0,-4 0-76 0 0,-39-14 137 0 0,-33-6-137 0 0,87 27 9 0 0,-174-47 126 0 0,-154-19-135 0 0,-192-5 1 0 0,-274 0-642 0 0,591 60 370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8:35.650"/>
    </inkml:context>
    <inkml:brush xml:id="br0">
      <inkml:brushProperty name="width" value="0.1" units="cm"/>
      <inkml:brushProperty name="height" value="0.1" units="cm"/>
      <inkml:brushProperty name="color" value="#E71224"/>
    </inkml:brush>
  </inkml:definitions>
  <inkml:trace contextRef="#ctx0" brushRef="#br0">9004 174 14688 0 0,'0'0'332'0'0,"0"-1"50"0"0,0-26 498 0 0,4 14-866 0 0,-4 8-14 0 0,-5-1-20 0 0,-16 0-159 0 0,1-2 136 0 0,0 0 0 0 0,-1 1 1 0 0,1 1-1 0 0,-1 1 0 0 0,-7 0 43 0 0,1-1-3 0 0,-26-5 140 0 0,1 3 0 0 0,-34-1-137 0 0,26 5-28 0 0,-102-4-132 0 0,-317 27 82 0 0,389-11 78 0 0,-17 2 0 0 0,-166 2 161 0 0,-188 4 32 0 0,114-9-10 0 0,146-2-83 0 0,7-9-89 0 0,-17 1-12 0 0,-774 6 1 0 0,620-20 0 0 0,92 3 0 0 0,26 1 0 0 0,55-3 0 0 0,96 6 0 0 0,-45 3 0 0 0,-198 1 0 0 0,-2 1 0 0 0,277 5 0 0 0,-163-5 1 0 0,82-1-1 0 0,-22 7 0 0 0,49 0 10 0 0,-273-4 119 0 0,226 9-78 0 0,2 0-122 0 0,-25-3 71 0 0,46 2 0 0 0,67-2-4 0 0,0 4-1 0 0,-37 10 5 0 0,-36 4-54 0 0,-34 3 53 0 0,-128 38 1 0 0,146-26 0 0 0,144-32-34 0 0,1 0 0 0 0,0 2-1 0 0,0 0 1 0 0,1 2 0 0 0,-14 6 34 0 0,26-11-16 0 0,-1 1 1 0 0,1 0-1 0 0,1 0 1 0 0,-1 0-1 0 0,0 1 1 0 0,1 0 0 0 0,0 0-1 0 0,0 0 1 0 0,1 1-1 0 0,0 0 1 0 0,-1 0-1 0 0,2 0 1 0 0,-1 0-1 0 0,1 0 1 0 0,0 1-1 0 0,0-1 1 0 0,-1 6 15 0 0,-3 15-206 0 0,-5 27 206 0 0,10-43 0 0 0,1-1 0 0 0,1 0 0 0 0,0 1 0 0 0,0-1 0 0 0,1 0 0 0 0,0 1 1 0 0,1 1-1 0 0,5 24-7 0 0,13 54-298 0 0,3 23 209 0 0,-14-70 138 0 0,-1-1 0 0 0,-3 2 1 0 0,-1-1-1 0 0,-2 13-42 0 0,-2-40 60 0 0,0 22 21 0 0,-1-1 1 0 0,-2 2-82 0 0,-20 178-374 0 0,16-151 351 0 0,-5 31 98 0 0,8-20 228 0 0,1-59-300 0 0,1 1-1 0 0,0 0 1 0 0,2 0 0 0 0,0 0-1 0 0,1 0 1 0 0,1 0 0 0 0,2 6-3 0 0,-2-21 0 0 0,-1 0 0 0 0,1 0 0 0 0,0 0 0 0 0,0-1 0 0 0,0 1 0 0 0,0-1 0 0 0,1 1 0 0 0,-1-1 0 0 0,1 0 0 0 0,0 0 0 0 0,0 0 0 0 0,0 0 0 0 0,0 0 0 0 0,0-1 0 0 0,1 0 0 0 0,-1 1 0 0 0,1-1 0 0 0,0 0 0 0 0,0-1 0 0 0,0 1 0 0 0,0-1 0 0 0,0 0 0 0 0,0 0 0 0 0,2 1 0 0 0,5-3 10 0 0,0 0 1 0 0,0 0 0 0 0,0-1 0 0 0,0 0 0 0 0,0-1 0 0 0,1-1-11 0 0,23-9 52 0 0,6-4-52 0 0,20-8 64 0 0,-9 6-54 0 0,95-32-9 0 0,-88 32-3 0 0,-31 8 24 0 0,1 2 0 0 0,0 2 0 0 0,1 0-22 0 0,-5 3-13 0 0,115-16 68 0 0,-113 16-140 0 0,22 0 16 0 0,29-4 133 0 0,109 3-64 0 0,35 10-11 0 0,-66-14-22 0 0,-1 1 13 0 0,5 0 84 0 0,46 16-128 0 0,-46 1 64 0 0,-44-8 53 0 0,-4-1 30 0 0,170-5 252 0 0,-260 6-314 0 0,0 1 0 0 0,14 3-21 0 0,-14-1 11 0 0,0-2 0 0 0,14 1-11 0 0,-3-2 0 0 0,28 5 0 0 0,9 1 0 0 0,53 2 19 0 0,127 3 102 0 0,-173-13-65 0 0,157 6-52 0 0,-149-4 51 0 0,-50-1-50 0 0,0 1-1 0 0,1 2-4 0 0,96 9 0 0 0,16-5 0 0 0,-63-4 0 0 0,19-4 0 0 0,-16 0 11 0 0,34-2 386 0 0,52-11-397 0 0,-51 6 0 0 0,45-1 66 0 0,-17 2-68 0 0,-77 1 2 0 0,54-7 0 0 0,54-6 48 0 0,-92 12 32 0 0,25-8-80 0 0,-74 9 0 0 0,1 2 0 0 0,7 2 0 0 0,33-3 11 0 0,95-4 93 0 0,-89 6-179 0 0,63-10 75 0 0,39-7-1 0 0,-8 1 17 0 0,2 0 342 0 0,-47 5-640 0 0,49-3 263 0 0,-132 13-35 0 0,1 2 54 0 0,15 0-18 0 0,111-5 18 0 0,-140 5 0 0 0,4-1 0 0 0,15-2 0 0 0,87-2 0 0 0,396 12 0 0 0,-359-10 0 0 0,-71 4 0 0 0,106 1 0 0 0,-49 0 0 0 0,-62-2 0 0 0,-55 1 0 0 0,-11 0 0 0 0,1 2 0 0 0,16 3 0 0 0,43 4 0 0 0,3 1 0 0 0,-72-6 0 0 0,15-2 0 0 0,11 2 0 0 0,-5-1 0 0 0,12-3 0 0 0,-14 1 0 0 0,-3-2 0 0 0,3-3 0 0 0,-25 3 0 0 0,0 0 13 0 0,-1-2 0 0 0,1 0 0 0 0,-1-2 0 0 0,0-1-1 0 0,2-2-12 0 0,-13 3 20 0 0,1-1-1 0 0,-1-1 1 0 0,-1 0-1 0 0,1-1 0 0 0,0-2-19 0 0,24-18 105 0 0,2-5-105 0 0,-7 5 142 0 0,-26 20-110 0 0,1 1 0 0 0,-2-1 0 0 0,1 0 0 0 0,-2-1 0 0 0,1 0 0 0 0,-1 0 0 0 0,0 0 0 0 0,-1-1 0 0 0,2-5-32 0 0,11-22 32 0 0,-9 19-32 0 0,0-1 0 0 0,4-20 0 0 0,1-2 0 0 0,-1 2 1 0 0,-2 0 0 0 0,5-36-1 0 0,4-19-15 0 0,2-7-217 0 0,-4-6 232 0 0,5-25-23 0 0,-14 87 16 0 0,-2 0-1 0 0,-2 0 1 0 0,-2-16 7 0 0,-3 55-71 0 0,0 0 1 0 0,-1 0 0 0 0,1 0-1 0 0,-2 0 1 0 0,1 0 0 0 0,-1 0-1 0 0,0 0 1 0 0,0 0 0 0 0,-1 1-1 0 0,0-1 1 0 0,-3-5 70 0 0,3 8-23 0 0,0 0 0 0 0,0 0 1 0 0,0 0-1 0 0,-1 1 0 0 0,1 0 1 0 0,-1-1-1 0 0,0 1 0 0 0,0 1 0 0 0,0-1 1 0 0,0 0-1 0 0,0 1 0 0 0,-1 0 1 0 0,1 0-1 0 0,-1 0 0 0 0,1 1 1 0 0,-1-1-1 0 0,-4 1 23 0 0,-3-1-2 0 0,-1 1 0 0 0,1 0 0 0 0,-1 2 0 0 0,0-1 0 0 0,1 1 0 0 0,-1 1 1 0 0,-9 3 1 0 0,-36 3-1 0 0,39-6 1 0 0,1 2 0 0 0,0 0 0 0 0,-1 1 0 0 0,-11 5 0 0 0,-27 8 11 0 0,39-14 22 0 0,-40 12 47 0 0,35-9-28 0 0,0-1 0 0 0,0-1 0 0 0,-1-1 0 0 0,-8-1-52 0 0,-26 5 76 0 0,-40 4 1 0 0,-2-5 0 0 0,-27-4-77 0 0,33 0 62 0 0,-98-1 236 0 0,189-2-293 0 0,-304 17 263 0 0,-110 23-111 0 0,126-15-52 0 0,151-14-119 0 0,-225 6-245 0 0,245-18-1014 0 0,-6-6-4709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6:58:43.328"/>
    </inkml:context>
    <inkml:brush xml:id="br0">
      <inkml:brushProperty name="width" value="0.1" units="cm"/>
      <inkml:brushProperty name="height" value="0.1" units="cm"/>
      <inkml:brushProperty name="color" value="#E71224"/>
    </inkml:brush>
  </inkml:definitions>
  <inkml:trace contextRef="#ctx0" brushRef="#br0">11423 133 13824 0 0,'-2'-3'25'0'0,"0"0"-1"0"0,-1 0 1 0 0,1 1 0 0 0,-1-1 0 0 0,1 1 0 0 0,-1-1 0 0 0,0 1 0 0 0,0 0 0 0 0,0 0 0 0 0,0 1 0 0 0,0-1 0 0 0,-1 0 0 0 0,1 1 0 0 0,0 0 0 0 0,-1 0 0 0 0,1 0 0 0 0,-1 0-1 0 0,-1 0-24 0 0,-10-1-273 0 0,-1 1-1 0 0,0 0 0 0 0,-10 1 274 0 0,15 0-115 0 0,-22 0-335 0 0,1-1 459 0 0,-1 2 0 0 0,-17 3-9 0 0,-44 8 872 0 0,-132 19-227 0 0,45-9-646 0 0,-133 20 56 0 0,233-32-50 0 0,-174 10 293 0 0,185-15-231 0 0,-75 11 51 0 0,-10 0 1 0 0,-220 17 113 0 0,208-16 78 0 0,-103-1-200 0 0,125-11-342 0 0,-107 1 276 0 0,151-6-35 0 0,-546-7-4 0 0,271 8-5 0 0,145 2 0 0 0,144-3-9 0 0,-292-4 306 0 0,111 0-201 0 0,191 3-85 0 0,-480-19-270 0 0,259-9 185 0 0,194 17 84 0 0,-184-25 54 0 0,93 8-64 0 0,48 7 0 0 0,-403-36 0 0 0,399 42 0 0 0,-87-8 201 0 0,111 10-367 0 0,33 4 195 0 0,-59 1-29 0 0,-229 6 192 0 0,256-3-198 0 0,0 0 102 0 0,-207-3 38 0 0,216 6-138 0 0,-66-5 157 0 0,-28-4-142 0 0,88 6-11 0 0,-18 3 0 0 0,-83 11 0 0 0,179-8-5 0 0,-20-2 5 0 0,22 0-59 0 0,-27 3 59 0 0,-62 14-18 0 0,68-7-28 0 0,24-1 46 0 0,24-4 0 0 0,-1 0 0 0 0,-6-1 0 0 0,-91 9 64 0 0,97-9-78 0 0,1 1 1 0 0,-1 1 0 0 0,1 0-1 0 0,-14 7 14 0 0,-15 7-77 0 0,28-12 50 0 0,0 0-1 0 0,0 0 1 0 0,1 2 0 0 0,0 0-1 0 0,-2 2 28 0 0,-15 11-111 0 0,-24 20 111 0 0,45-32-19 0 0,1 1 0 0 0,1 0 0 0 0,0 1 0 0 0,0 0 0 0 0,-2 5 19 0 0,-13 20-23 0 0,-1 5 23 0 0,14-22 14 0 0,-8 16-49 0 0,-9 25 35 0 0,-1-1-101 0 0,-1 7 397 0 0,-9 30-296 0 0,7-15-5 0 0,16-43 5 0 0,3 1 0 0 0,0 1 0 0 0,3 0 0 0 0,-2 18 0 0 0,1-2 0 0 0,8-39 0 0 0,0 0 0 0 0,1 0 0 0 0,1 0 0 0 0,0 0 0 0 0,2 1 0 0 0,0 9 0 0 0,1-14 1 0 0,1 4-9 0 0,0 1 1 0 0,1-1-1 0 0,1 0 0 0 0,0 0 8 0 0,-3-13-28 0 0,1 0 0 0 0,-1 0 1 0 0,1 0-1 0 0,-1 0 0 0 0,1-1 0 0 0,1 1 1 0 0,-1 0-1 0 0,0-1 0 0 0,1 0 0 0 0,0 0 0 0 0,-1 1 1 0 0,1-1-1 0 0,1-1 0 0 0,-1 1 0 0 0,0 0 1 0 0,1-1-1 0 0,-1 0 0 0 0,1 0 0 0 0,0 0 28 0 0,19 7-26 0 0,0-2-1 0 0,1-1 0 0 0,0 0 1 0 0,0-2-1 0 0,0-1 0 0 0,17 0 27 0 0,-15-2 1 0 0,1-1 0 0 0,-1-1 0 0 0,1-1 0 0 0,17-5-1 0 0,24-4 74 0 0,18 2-74 0 0,-7 0-16 0 0,-61 7-14 0 0,78-11-268 0 0,96 1 298 0 0,14 6 147 0 0,98 3-24 0 0,-198 8-138 0 0,122 6 26 0 0,-144-7 46 0 0,16-5-57 0 0,54 2-3 0 0,-92 3-23 0 0,27 1 41 0 0,5-5-15 0 0,131-1 457 0 0,116-7-703 0 0,108-3 743 0 0,-387 11-530 0 0,110-6 33 0 0,-52 0 0 0 0,-6 0-5 0 0,40-1-229 0 0,-42 3 158 0 0,46-11 76 0 0,42-2 291 0 0,344-1-506 0 0,-312 18 430 0 0,-143 0-198 0 0,16-6-17 0 0,-23 1-1 0 0,48 5 1 0 0,-65 3 2 0 0,139 10-235 0 0,-94-7 129 0 0,3 0 111 0 0,64 7 305 0 0,-84-7-294 0 0,-34-2-42 0 0,1 2 24 0 0,-6 2-199 0 0,102 13 420 0 0,16-6-221 0 0,-120-11 0 0 0,34 1-22 0 0,28-5-149 0 0,642 11 410 0 0,-694-8-171 0 0,115 7 22 0 0,90 10 98 0 0,-139-12-135 0 0,-66-4-11 0 0,28-2-42 0 0,-25-1 43 0 0,20 4-43 0 0,58 5 53 0 0,-113-8-53 0 0,30-2 0 0 0,-1-2 1 0 0,1-2-1 0 0,0-1-1 0 0,56 3 1 0 0,-44 3 49 0 0,1-3-49 0 0,19 0 15 0 0,-35 1-15 0 0,8 1 0 0 0,47 5 0 0 0,71 7 0 0 0,-127-8 0 0 0,-28-3 1 0 0,19 3-1 0 0,29 5-1 0 0,12-3 1 0 0,36 3 0 0 0,-35-3 0 0 0,9-4 0 0 0,21 1 0 0 0,2-1 110 0 0,8-6-110 0 0,-78 2 29 0 0,113-10 102 0 0,-118 10-78 0 0,-1-2 0 0 0,1-2-1 0 0,12-5-52 0 0,43-11 82 0 0,40-9 28 0 0,-92 17 265 0 0,42-17-375 0 0,-67 21 74 0 0,0-2 0 0 0,-1 0 0 0 0,-1-1 0 0 0,13-10-74 0 0,-9 4 37 0 0,-1 0-1 0 0,-1-3 1 0 0,-1 0-1 0 0,-1-1 1 0 0,19-25-37 0 0,-19 21 116 0 0,-13 16-57 0 0,0-1 0 0 0,0 1 0 0 0,1-5-59 0 0,15-28 6 0 0,-2-2 0 0 0,-2-1-1 0 0,11-39-5 0 0,3-12 1 0 0,-13 39-12 0 0,3-20 11 0 0,-14 38-34 0 0,22-89-360 0 0,-28 102 216 0 0,-1-1 0 0 0,-1 0 0 0 0,-1-17 178 0 0,-2 44-9 0 0,1-14-117 0 0,-2 0 1 0 0,0 0-1 0 0,-1 1 1 0 0,-1-7 125 0 0,2 18-33 0 0,0 0 0 0 0,0 0 0 0 0,-1 0 0 0 0,1 0 0 0 0,-1 0 0 0 0,0 0 0 0 0,0 1-1 0 0,0-1 1 0 0,0 1 0 0 0,-1-1 0 0 0,0 1 0 0 0,1 0 0 0 0,-1 0 0 0 0,0 0 0 0 0,-1 0 0 0 0,1 0 0 0 0,0 1 0 0 0,-1-1 0 0 0,0 1 33 0 0,-5-3-31 0 0,0 1 1 0 0,0 0 0 0 0,0 0 0 0 0,0 1-1 0 0,-1 1 1 0 0,1-1 0 0 0,-1 1 0 0 0,0 1 0 0 0,-2 0 30 0 0,-19 0 0 0 0,1 2 0 0 0,-22 3 0 0 0,11-1 0 0 0,-5-1 0 0 0,-58 2 136 0 0,-35 9-136 0 0,30-3 152 0 0,4-1-56 0 0,-420 40-1654 0 0,381-32 628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7:10:50.231"/>
    </inkml:context>
    <inkml:brush xml:id="br0">
      <inkml:brushProperty name="width" value="0.1" units="cm"/>
      <inkml:brushProperty name="height" value="0.1" units="cm"/>
      <inkml:brushProperty name="color" value="#E71224"/>
    </inkml:brush>
  </inkml:definitions>
  <inkml:trace contextRef="#ctx0" brushRef="#br0">14 733 11720 0 0,'0'0'264'0'0,"0"0"34"0"0,0 0 22 0 0,0 0-32 0 0,-1 0-189 0 0,-5 0-48 0 0,4 0 154 0 0,1 1 63 0 0,1 1-249 0 0,-1-1 0 0 0,1 1 1 0 0,-1-1-1 0 0,1 1 0 0 0,-1 0 0 0 0,1 0 0 0 0,0-1 1 0 0,0 1-1 0 0,0 0 0 0 0,0-1 0 0 0,0 1 0 0 0,0 0 0 0 0,1 1-19 0 0,6 29 263 0 0,-1-5-152 0 0,-3 2-352 0 0,-2 16 241 0 0,0-14-343 0 0,2 14 343 0 0,-1-20-318 0 0,-2-18 120 0 0,1 1-1 0 0,-1-1 1 0 0,2 1 0 0 0,-1-1-1 0 0,2 5 199 0 0,-2-10-194 0 0,-1-2 2 0 0,5-15 14 0 0,-1-12 576 0 0,0 1-1 0 0,-3-1 1 0 0,0 0-1 0 0,-1 0 1 0 0,-2 1 0 0 0,-1-6-398 0 0,2 21 95 0 0,1-1 0 0 0,0 1 0 0 0,0 0 0 0 0,1-1 0 0 0,1 1 0 0 0,0 0 0 0 0,0-1 0 0 0,5-10-95 0 0,-7 19-1 0 0,2-2 3 0 0,10-7-18 0 0,-12 11 9 0 0,1 1-1 0 0,-1-1 1 0 0,1 1 0 0 0,0 0 0 0 0,-1-1-1 0 0,1 1 1 0 0,0 0 0 0 0,-1-1-1 0 0,1 1 1 0 0,0 0 0 0 0,-1 0 0 0 0,1-1-1 0 0,0 1 1 0 0,0 0 0 0 0,-1 0 0 0 0,1 0-1 0 0,0 0 1 0 0,-1 0 0 0 0,1 0-1 0 0,0 0 1 0 0,0 0 0 0 0,-1 1 0 0 0,1-1-1 0 0,0 0 8 0 0,1 1-10 0 0,0 0-1 0 0,0 0 0 0 0,0 0 1 0 0,0 0-1 0 0,0 0 1 0 0,-1 1-1 0 0,1-1 0 0 0,0 0 1 0 0,0 1 10 0 0,2 3-25 0 0,1 0 0 0 0,-1 1 1 0 0,0-1-1 0 0,0 1 1 0 0,1 3 24 0 0,4 8-144 0 0,-2-1 1 0 0,0 1 0 0 0,-1 1 0 0 0,0-1-1 0 0,-2 1 1 0 0,0 0 0 0 0,0 5 143 0 0,1 12-3264 0 0,4 1-1101 0 0</inkml:trace>
  <inkml:trace contextRef="#ctx0" brushRef="#br0" timeOffset="526.52">900 906 10568 0 0,'0'0'233'0'0,"0"0"39"0"0,0 0 17 0 0,-1 2-27 0 0,1 2-255 0 0,-1 0 0 0 0,1 0 1 0 0,-1-1-1 0 0,1 1 0 0 0,0 0 0 0 0,1 0 1 0 0,-1 0-1 0 0,1 0 0 0 0,0-1 1 0 0,0 1-1 0 0,0 0 0 0 0,0 0 1 0 0,0-1-1 0 0,1 1-7 0 0,6 23 2 0 0,5 51 8 0 0,18 80 108 0 0,-2-28 125 0 0,-7 6-243 0 0,1-1 13 0 0,13 50 395 0 0,46 136-408 0 0,-45-217-836 0 0,-18-59-3344 0 0</inkml:trace>
  <inkml:trace contextRef="#ctx0" brushRef="#br0" timeOffset="1233.57">630 1235 11376 0 0,'-2'-3'54'0'0,"0"0"0"0"0,0 0 0 0 0,0 0 0 0 0,0 0 0 0 0,0 0 0 0 0,1-1 0 0 0,0 1 1 0 0,-1 0-1 0 0,1-1 0 0 0,1 1 0 0 0,-1-1 0 0 0,0 1 0 0 0,1-1 0 0 0,0 1 0 0 0,0-1 0 0 0,0 1 1 0 0,0-1-1 0 0,0 0 0 0 0,1 1 0 0 0,-1-1 0 0 0,1 1 0 0 0,0 0 0 0 0,0-1 0 0 0,1-1-54 0 0,-1 2 74 0 0,1-1-1 0 0,-1 1 0 0 0,1 0 1 0 0,0-1-1 0 0,0 1 1 0 0,0 0-1 0 0,0 0 0 0 0,0 0 1 0 0,1 0-1 0 0,-1 1 0 0 0,1-1 1 0 0,0 1-1 0 0,0-1 1 0 0,0 1-1 0 0,0 0-73 0 0,2-1 69 0 0,0 1-1 0 0,0 0 1 0 0,1 0 0 0 0,-1 0 0 0 0,0 0-1 0 0,1 1 1 0 0,-1 0 0 0 0,1 0-1 0 0,0 1 1 0 0,1-1-69 0 0,6 0 14 0 0,0 1 0 0 0,1 1 0 0 0,-1 0-1 0 0,1 0 1 0 0,-1 2 0 0 0,0-1 0 0 0,0 2 0 0 0,0 0 0 0 0,-1 0-1 0 0,1 1 1 0 0,-1 0 0 0 0,0 2 0 0 0,0-1 0 0 0,4 4-14 0 0,18 15-9 0 0,-16-12-19 0 0,0 0 1 0 0,0 1 0 0 0,8 10 27 0 0,48 59-141 0 0,-37-40 23 0 0,2-2 0 0 0,16 12 118 0 0,-46-45-26 0 0,-6-4 21 0 0,1 0 0 0 0,0-1 0 0 0,0 1 0 0 0,1-1 0 0 0,-1 0 0 0 0,1 0 1 0 0,1 0 4 0 0,17 13 3 0 0,-21-13 4 0 0,-1-2-5 0 0,0 0 0 0 0,0 0 0 0 0,0 0 0 0 0,0 0 0 0 0,0 0-1 0 0,0 1 1 0 0,-1-1 0 0 0,1 0 0 0 0,0 0 0 0 0,-1 0 0 0 0,1 1 0 0 0,-1-1 0 0 0,1 0-1 0 0,-1 1 1 0 0,0-1 0 0 0,0 1 0 0 0,0-1 0 0 0,1 0 0 0 0,-1 1 0 0 0,0-1 0 0 0,-1 0-1 0 0,1 1 1 0 0,0-1 0 0 0,0 1 0 0 0,-1-1 0 0 0,1 0 0 0 0,0 1 0 0 0,-1-1-1 0 0,0 0 1 0 0,1 0 0 0 0,-1 1-2 0 0,-2 3 0 0 0,1-1-1 0 0,-1 0 0 0 0,0 0 1 0 0,0-1-1 0 0,-1 1 1 0 0,1-1-1 0 0,-1 1 1 0 0,0-1 0 0 0,-100 83-1391 0 0,-77 46 1391 0 0,-6-11-92 0 0,171-111 95 0 0,0 0-1 0 0,-1-1 1 0 0,0-1 0 0 0,-3 1-3 0 0,50-20 34 0 0,1 2 1 0 0,0 2-1 0 0,0 0 1 0 0,1 2 0 0 0,24 0-35 0 0,173-1 360 0 0,-190 6-337 0 0,31 3 69 0 0,1 2 0 0 0,-1 3 0 0 0,0 4 0 0 0,-1 2 0 0 0,4 5-92 0 0,-19-5 108 0 0,47 13-189 0 0,-81-20 50 0 0,-1 0-1 0 0,1 1 1 0 0,16 11 31 0 0,-31-17 29 0 0,-1 1 0 0 0,0 0 0 0 0,0 0 0 0 0,0 0 0 0 0,0 0 0 0 0,0 1 0 0 0,0-1 0 0 0,-1 1 0 0 0,0 0 0 0 0,0 0 0 0 0,2 3-29 0 0,-4-5 37 0 0,0 0-1 0 0,0 1 0 0 0,-1-1 1 0 0,1 0-1 0 0,-1 1 1 0 0,1-1-1 0 0,-1 0 1 0 0,0 1-1 0 0,0-1 1 0 0,0 1-1 0 0,0-1 1 0 0,0 1-1 0 0,0-1 1 0 0,-1 0-1 0 0,1 1 1 0 0,-1-1-1 0 0,0 0 1 0 0,0 1-1 0 0,1-1 1 0 0,-1 0-1 0 0,-1 0 1 0 0,1 0-1 0 0,0 0 1 0 0,-2 2-37 0 0,-2 3 114 0 0,-1 1 0 0 0,-1-1 0 0 0,0 1 0 0 0,0-2 0 0 0,0 1 0 0 0,0-1 0 0 0,-7 4-114 0 0,-6 3 263 0 0,-1-1 1 0 0,-13 5-264 0 0,-67 28 199 0 0,-94 27-199 0 0,89-37-4603 0 0,52-21-470 0 0</inkml:trace>
  <inkml:trace contextRef="#ctx0" brushRef="#br0" timeOffset="1814.02">1999 1244 14000 0 0,'0'0'408'0'0,"0"0"-2"0"0,0 8-244 0 0,0-4-137 0 0,1-1 0 0 0,-1 0 1 0 0,1 1-1 0 0,0-1 1 0 0,0 0-1 0 0,0 0 1 0 0,0 0-1 0 0,1 0 1 0 0,-1 0-1 0 0,3 3-25 0 0,21 30 267 0 0,-8-13-164 0 0,15 30 68 0 0,-3 2 0 0 0,14 40-171 0 0,-24-52-6 0 0,119 286-283 0 0,-84-187-4252 0 0,-37-97-237 0 0</inkml:trace>
  <inkml:trace contextRef="#ctx0" brushRef="#br0" timeOffset="2530.13">3322 882 15576 0 0,'0'0'356'0'0,"0"0"49"0"0,0 0 20 0 0,0 0-46 0 0,0 0-213 0 0,0 0 26 0 0,0 0 38 0 0,0 0 8 0 0,0 0-26 0 0,0 0-113 0 0,-2 0-44 0 0,-8 0-133 0 0,-1 1 1 0 0,1 1-1 0 0,0 0 1 0 0,0 1-1 0 0,0 0 1 0 0,0 0-1 0 0,0 1 0 0 0,0 0 1 0 0,1 1-1 0 0,0 0 1 0 0,0 0-1 0 0,-5 5 78 0 0,-17 14-317 0 0,0 1-1 0 0,-18 20 318 0 0,47-43 8 0 0,-16 17-8 0 0,0 1 1 0 0,-5 9-2 0 0,-4 4 1 0 0,-13 18-27 0 0,2 1-1 0 0,-17 34 28 0 0,0 12-86 0 0,1 8 86 0 0,16-26-119 0 0,-17 59 119 0 0,39-90-52 0 0,1 1 0 0 0,3 1-1 0 0,-2 29 53 0 0,11-60-69 0 0,2 0-1 0 0,0 1 0 0 0,1 1 70 0 0,0-14-35 0 0,1 1 0 0 0,0 0 0 0 0,1-1 0 0 0,0 1 0 0 0,0-1 0 0 0,0 0 0 0 0,1 1 0 0 0,2 2 35 0 0,-2-5-25 0 0,0 0-1 0 0,0 0 1 0 0,1 0 0 0 0,0 0-1 0 0,0-1 1 0 0,0 1 0 0 0,1-1 0 0 0,0 0-1 0 0,0 0 1 0 0,0-1 0 0 0,0 1 0 0 0,1-1-1 0 0,0-1 1 0 0,0 1 0 0 0,0-1-1 0 0,0 0 1 0 0,0 0 0 0 0,1 0 0 0 0,-1-1-1 0 0,1 0 1 0 0,0-1 0 0 0,-1 1 0 0 0,8-1 25 0 0,-4 0-28 0 0,0-1 1 0 0,-1 0 0 0 0,1-1 0 0 0,0 0-1 0 0,0 0 1 0 0,2-2 27 0 0,59-16 6 0 0,-49 12 37 0 0,14-6 2 0 0,0-1-1 0 0,-1-2 1 0 0,0-1 0 0 0,24-17-45 0 0,124-92 582 0 0,-180 124-564 0 0,58-42 499 0 0,-2-3 1 0 0,3-7-518 0 0,-27 14 620 0 0,-26 29-424 0 0,1 0 0 0 0,9-9-196 0 0,-36 61 0 0 0,11-24 0 0 0,2 0 0 0 0,0 1 0 0 0,0 0 0 0 0,2 0 0 0 0,0 0 0 0 0,1 0 0 0 0,1 0 0 0 0,1 0 0 0 0,2 12 0 0 0,-1-9-45 0 0,2 1-1 0 0,1-1 1 0 0,0 0-1 0 0,1 0 1 0 0,2-1-1 0 0,8 19 46 0 0,-9-28-117 0 0,-1-1 1 0 0,1 0-1 0 0,1-1 0 0 0,6 7 117 0 0,8 10-340 0 0,-19-22 105 0 0,1 0 0 0 0,-1 0 0 0 0,1 0 0 0 0,0 0 0 0 0,0 0 0 0 0,1-1 0 0 0,-1 0 0 0 0,1 0 0 0 0,0 0 235 0 0,8 2-1780 0 0</inkml:trace>
  <inkml:trace contextRef="#ctx0" brushRef="#br0" timeOffset="2871.77">2582 1977 14656 0 0,'0'0'332'0'0,"0"0"50"0"0,2 0 24 0 0,7 0-312 0 0,-1-2 1 0 0,1 1 0 0 0,-1-1 0 0 0,1 0-1 0 0,0-1-94 0 0,12-3 15 0 0,128-40 1302 0 0,110-49-1317 0 0,-226 82 58 0 0,293-129 215 0 0,-164 69-1422 0 0,-97 44 458 0 0</inkml:trace>
  <inkml:trace contextRef="#ctx0" brushRef="#br0" timeOffset="3366.7">5497 728 13848 0 0,'1'2'300'0'0,"45"105"168"0"0,21 57 770 0 0,-61-148-1169 0 0,30 84 299 0 0,4-1 0 0 0,30 45-368 0 0,34 56 12 0 0,-86-166-639 0 0,-2 1 0 0 0,1 5 627 0 0,-5-9-824 0 0,7 10-361 0 0</inkml:trace>
  <inkml:trace contextRef="#ctx0" brushRef="#br0" timeOffset="3709.78">6191 797 14800 0 0,'0'25'624'0'0,"0"-1"-496"0"0,5 1-56 0 0,-1 2-8 0 0,1 6 0 0 0,4-1 0 0 0,5 0-64 0 0,0 2 64 0 0,3-2-64 0 0,1 3 64 0 0,0 7 0 0 0,5-2-64 0 0,0 4 96 0 0,0-2-32 0 0,1 2-768 0 0,2 1-160 0 0,-3-5-32 0 0</inkml:trace>
  <inkml:trace contextRef="#ctx0" brushRef="#br0" timeOffset="4063.82">5953 562 10680 0 0,'-4'2'91'0'0,"0"0"1"0"0,1 0 0 0 0,-1 0-1 0 0,1 0 1 0 0,-1 0-1 0 0,1 1 1 0 0,0-1 0 0 0,-1 1-1 0 0,1 0 1 0 0,1 0 0 0 0,-1 0-1 0 0,0 1 1 0 0,0 0-92 0 0,3-3 7 0 0,-1 1-1 0 0,0-1 1 0 0,0 1 0 0 0,1-1-1 0 0,-1 1 1 0 0,1 0 0 0 0,0-1 0 0 0,-1 1-1 0 0,1 0 1 0 0,0 0 0 0 0,0-1 0 0 0,0 1-1 0 0,0 0 1 0 0,0-1 0 0 0,0 1 0 0 0,1 0-1 0 0,-1-1 1 0 0,1 1 0 0 0,-1 0-1 0 0,1-1 1 0 0,-1 1 0 0 0,1-1 0 0 0,0 1-1 0 0,0-1 1 0 0,0 1 0 0 0,0-1 0 0 0,0 1-1 0 0,0-1 1 0 0,0 0 0 0 0,0 0 0 0 0,1 0-1 0 0,-1 0 1 0 0,0 1-7 0 0,2 0 7 0 0,0 0-1 0 0,0 0 1 0 0,0 0 0 0 0,0 0 0 0 0,0-1-1 0 0,0 1 1 0 0,1-1 0 0 0,-1 0 0 0 0,1 0-1 0 0,-1 0 1 0 0,2 0-7 0 0,42 4 53 0 0,-21-3-41 0 0,73 8-1 0 0,-17-2 90 0 0,0 4-1 0 0,-1 3 1 0 0,4 4-101 0 0,-34-3 231 0 0,-1 1 0 0 0,0 3 0 0 0,-2 1 0 0 0,0 3 0 0 0,28 20-231 0 0,-45-23 64 0 0,-1 0-1 0 0,0 2 1 0 0,-2 2-1 0 0,-1 0 0 0 0,-1 2 1 0 0,-2 1-1 0 0,0 1 1 0 0,8 15-64 0 0,-12-15 40 0 0,-2 0 1 0 0,-1 2 0 0 0,-2 0 0 0 0,-1 1-1 0 0,9 28-40 0 0,-19-47-5 0 0,0 0-1 0 0,-2 0 0 0 0,1 0 0 0 0,-1 1 1 0 0,-1-1-1 0 0,0 0 0 0 0,-1 1 0 0 0,-1-1 1 0 0,0 1-1 0 0,-1-1 0 0 0,0 0 1 0 0,-1 0-1 0 0,0 0 0 0 0,-1 0 0 0 0,-1 0 1 0 0,-3 7 5 0 0,-1-5-46 0 0,0 0 1 0 0,0-1 0 0 0,-2 0-1 0 0,1 0 1 0 0,-2-1 0 0 0,0 0-1 0 0,0-1 1 0 0,-1 0 0 0 0,-1-2-1 0 0,0 1 1 0 0,0-1 0 0 0,-1-1-1 0 0,0-1 1 0 0,-1 0 0 0 0,0-1-1 0 0,-7 2 46 0 0,-17 4-816 0 0,-1 2-42 0 0</inkml:trace>
  <inkml:trace contextRef="#ctx0" brushRef="#br0" timeOffset="4647.25">7413 610 15888 0 0,'-1'0'27'0'0,"-1"0"1"0"0,1 0 0 0 0,0 0-1 0 0,0 0 1 0 0,0 1 0 0 0,0-1-1 0 0,0 0 1 0 0,-1 1 0 0 0,1-1-1 0 0,0 1 1 0 0,0-1 0 0 0,0 1-1 0 0,0-1 1 0 0,0 1 0 0 0,0 0 0 0 0,0 0-1 0 0,1-1 1 0 0,-1 1 0 0 0,0 0-1 0 0,0 0 1 0 0,0 0 0 0 0,1 0-1 0 0,-1 0 1 0 0,1 0 0 0 0,-1 0-1 0 0,1 0 1 0 0,-1 0 0 0 0,1 0 0 0 0,-1 0-1 0 0,1 0 1 0 0,0 1 0 0 0,0-1-1 0 0,-1 0 1 0 0,1 0 0 0 0,0 0-1 0 0,0 1-27 0 0,0 7 14 0 0,0-1 0 0 0,1 1 0 0 0,-1-1 0 0 0,2 0 0 0 0,-1 1-14 0 0,1-1 67 0 0,0 3-65 0 0,2 0 1 0 0,0 1-1 0 0,0-1 1 0 0,1-1-1 0 0,0 1 1 0 0,6 9-3 0 0,13 27-97 0 0,3 8 85 0 0,6 11 2 0 0,-14-11-44 0 0,3 19 54 0 0,-1-1 0 0 0,11 32 0 0 0,-13-38 0 0 0,3-1 0 0 0,3-1 0 0 0,5 5 0 0 0,-27-64 33 0 0,0 0-1 0 0,0 0 1 0 0,1 0-1 0 0,0-1 0 0 0,0 1 1 0 0,1-1-1 0 0,-1 0 1 0 0,1 0-1 0 0,0 0 0 0 0,0-1 1 0 0,1 0-1 0 0,-1 0 1 0 0,1 0-1 0 0,0-1 0 0 0,0 1 1 0 0,0-1-1 0 0,0-1 1 0 0,1 1-1 0 0,-1-1 0 0 0,5 1-32 0 0,14-1 90 0 0,0 0 0 0 0,-1-2 0 0 0,1 0 0 0 0,0-2 0 0 0,-1 0 0 0 0,1-2 0 0 0,4-2-90 0 0,21-4 48 0 0,31-11-48 0 0,43-16-1640 0 0,-93 29 259 0 0</inkml:trace>
  <inkml:trace contextRef="#ctx0" brushRef="#br0" timeOffset="5028.22">7440 1138 15104 0 0,'28'-5'424'0'0,"4"2"104"0"0,4-1-424 0 0,5-1-104 0 0,1-3 0 0 0,8 4 0 0 0,-1 1 224 0 0,2-2 15 0 0,4 0 9 0 0,4-2 0 0 0,-4-1-184 0 0,5-4-64 0 0,-7 0 0 0 0</inkml:trace>
  <inkml:trace contextRef="#ctx0" brushRef="#br0" timeOffset="5382.21">7094 780 17263 0 0,'50'-3'360'0'0,"-22"-1"80"0"0,4 1-352 0 0,13-2-88 0 0,5 0 0 0 0,15-2 0 0 0,-2-1 368 0 0,6-4 56 0 0,7-5 16 0 0,3 1 0 0 0,-2-5-312 0 0,1 1-64 0 0,-1-8-64 0 0,1-1 88 0 0,-6 5-1528 0 0,2-4-296 0 0</inkml:trace>
  <inkml:trace contextRef="#ctx0" brushRef="#br0" timeOffset="5730.27">8681 614 16352 0 0,'-13'23'320'0'0,"1"-1"1"0"0,1 1 0 0 0,2 1-1 0 0,0 0 1 0 0,1 3-321 0 0,-30 125 788 0 0,33-130-756 0 0,-18 108-97 0 0,0-13-659 0 0,6-36-549 0 0,12-51-92 0 0,-1-1 0 0 0,-2 1 0 0 0,-10 26 1365 0 0,5-30-972 0 0,4-44 1743 0 0,8 11-608 0 0,1 0 1 0 0,0 0-1 0 0,0 0 0 0 0,0 0 1 0 0,0 0-1 0 0,1 0 0 0 0,1-2-163 0 0,13-50 965 0 0,-5 23-450 0 0,109-507 2980 0 0,-68 300-2607 0 0,-38 178 72 0 0,18-48-960 0 0,-27 99 136 0 0,3-9 312 0 0,9-17-448 0 0,-11 32 64 0 0,-5 8-63 0 0,0-1-1 0 0,0 1 1 0 0,0 0-1 0 0,0 0 1 0 0,0 0 0 0 0,1 0-1 0 0,-1-1 1 0 0,0 1-1 0 0,0 0 1 0 0,0 0-1 0 0,0 0 1 0 0,0 0-1 0 0,1 0 1 0 0,-1-1-1 0 0,0 1 1 0 0,0 0-1 0 0,0 0 1 0 0,1 0-1 0 0,-1 0 1 0 0,0 0 0 0 0,0 0-1 0 0,0 0 1 0 0,1 0-1 0 0,-1 0 1 0 0,0 0-1 0 0,0 0 1 0 0,0 0-1 0 0,1 0 1 0 0,-1 0-1 0 0,0 0 0 0 0,1 1 0 0 0,1-1 1 0 0,-1 1-1 0 0,0 0 0 0 0,0 0 0 0 0,1 0 0 0 0,-1 0 0 0 0,0 0 0 0 0,0 0 0 0 0,0 0 0 0 0,0 0 0 0 0,0 0 0 0 0,-1 1 0 0 0,1-1 0 0 0,0 0 1 0 0,-1 0-1 0 0,1 1 0 0 0,0 0 0 0 0,9 29-24 0 0,-6-15-34 0 0,87 228-40 0 0,-70-198 81 0 0,3-1 0 0 0,1 0 0 0 0,10 10 17 0 0,5 9-3 0 0,98 156-61 0 0,9 25-144 0 0,-121-197-1168 0 0,2 11 1376 0 0,4 5-2354 0 0,-19-43 1229 0 0</inkml:trace>
  <inkml:trace contextRef="#ctx0" brushRef="#br0" timeOffset="6079.38">8563 1024 15656 0 0,'4'16'656'0'0,"5"1"-529"0"0,1-1 65 0 0,8-3 16 0 0,0-3 0 0 0,10 3 0 0 0,3-9-24 0 0,10 4-8 0 0,1-3 0 0 0,8-5 0 0 0,9-5-360 0 0,0-3-72 0 0,9 1-8 0 0</inkml:trace>
  <inkml:trace contextRef="#ctx0" brushRef="#br0" timeOffset="6626.88">6533 1417 11432 0 0,'-1'3'76'0'0,"-1"1"1"0"0,0-1-1 0 0,1 1 0 0 0,0-1 1 0 0,0 1-1 0 0,0-1 1 0 0,0 1-1 0 0,1 0 1 0 0,-1-1-1 0 0,1 1 1 0 0,0 0-1 0 0,0 0 1 0 0,0-1-1 0 0,1 1 0 0 0,-1 0 1 0 0,1-1-1 0 0,1 4-76 0 0,0 2 108 0 0,2 0-1 0 0,-1 0 0 0 0,2-1 1 0 0,-1 1-1 0 0,1-1 1 0 0,2 3-108 0 0,16 27 183 0 0,-15-24-85 0 0,0 1-1 0 0,7 6-97 0 0,58 65 14 0 0,-56-66-16 0 0,-11-12-190 0 0,1 0-1 0 0,0-1 1 0 0,0 0 0 0 0,4 3 192 0 0,2-2-845 0 0</inkml:trace>
  <inkml:trace contextRef="#ctx0" brushRef="#br0" timeOffset="7564.86">9950 27 17439 0 0,'0'0'375'0'0,"0"0"0"0"0,-5 5-93 0 0,4-2-262 0 0,0-1 0 0 0,0 1-1 0 0,0-1 1 0 0,1 1 0 0 0,-1-1-1 0 0,1 1 1 0 0,-1-1-1 0 0,1 1 1 0 0,0 0 0 0 0,0-1-1 0 0,0 1 1 0 0,1-1-1 0 0,-1 1 1 0 0,1-1 0 0 0,-1 1-1 0 0,1-1 1 0 0,0 1 0 0 0,0-1-1 0 0,0 1 1 0 0,0-1-1 0 0,0 0 1 0 0,2 2-20 0 0,0 3-5 0 0,2-1 1 0 0,-1 1-1 0 0,1-1 1 0 0,0 0-1 0 0,0-1 1 0 0,1 1-1 0 0,1 0 5 0 0,10 10-44 0 0,-12-12-117 0 0,0 1 0 0 0,0-1 0 0 0,0 0 0 0 0,1 0 0 0 0,-1 0 0 0 0,2 0 161 0 0,1 0-446 0 0,-7-4-30 0 0,-1 0-118 0 0,0 0-57 0 0,0 0-11 0 0,0 0 12 0 0,0 0 61 0 0,0 0 21 0 0,0 0 7 0 0,1-9-86 0 0,2 2 786 0 0,0 1 1 0 0,1-1-1 0 0,0 1 1 0 0,0-1-1 0 0,1-1-139 0 0,11-16 879 0 0,-12 16-559 0 0,1 0 0 0 0,0 0-1 0 0,0 1 1 0 0,1 0 0 0 0,0 0 0 0 0,0 0-320 0 0,6-3 215 0 0,-7 5-139 0 0,0 0 0 0 0,1 0 0 0 0,0 0 0 0 0,0 1 0 0 0,0 0 0 0 0,1 0 0 0 0,-1 0 0 0 0,1 1 0 0 0,0 0 0 0 0,4-1-76 0 0,-6 3 1 0 0,0-1-1 0 0,1 1 0 0 0,-1 0 0 0 0,0 1 0 0 0,1-1 0 0 0,-1 1 0 0 0,0 0 0 0 0,1 0 0 0 0,-1 1 0 0 0,2 0 0 0 0,-3 0 5 0 0,0 0 0 0 0,0 0 1 0 0,-1 1-1 0 0,1-1 0 0 0,0 1 1 0 0,-1 0-1 0 0,0 0 0 0 0,1 0 1 0 0,-1 0-1 0 0,0 1 0 0 0,0-1 1 0 0,0 1-1 0 0,0 0 0 0 0,-1 0 0 0 0,1 0-5 0 0,10 15 108 0 0,-1 1-1 0 0,0 1 0 0 0,-1 0 0 0 0,3 11-107 0 0,6 9 94 0 0,-1 0-423 0 0,-11-27-128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9:09:14.742"/>
    </inkml:context>
    <inkml:brush xml:id="br0">
      <inkml:brushProperty name="width" value="0.1" units="cm"/>
      <inkml:brushProperty name="height" value="0.1" units="cm"/>
      <inkml:brushProperty name="color" value="#E71224"/>
    </inkml:brush>
  </inkml:definitions>
  <inkml:trace contextRef="#ctx0" brushRef="#br0">11176 1237 18599 0 0,'0'0'422'0'0,"0"-2"56"0"0,1-8-357 0 0,-1 0 1 0 0,-1 0-1 0 0,1 0 0 0 0,-2 0 0 0 0,1 0 0 0 0,-2 0 0 0 0,1 1 0 0 0,-1-1 0 0 0,0 1 0 0 0,-2-2-121 0 0,-5-11 27 0 0,-2 0 0 0 0,-1 0 0 0 0,0 1 0 0 0,-8-8-27 0 0,-1 1-82 0 0,6 7-14 0 0,-1 0 0 0 0,-1 2-1 0 0,-12-12 97 0 0,-192-148-1136 0 0,147 122 330 0 0,-71-40 806 0 0,105 74-178 0 0,-1 1-1 0 0,-1 2 1 0 0,-1 2-1 0 0,-29-7 179 0 0,-93-19-308 0 0,-1 7 0 0 0,-1 8-1 0 0,-41 4 309 0 0,-136-1-59 0 0,-33 16 59 0 0,141 5 0 0 0,-240 1 0 0 0,406 5 0 0 0,-1063 29 0 0 0,259-7 0 0 0,288-2 0 0 0,505-17 0 0 0,-367 29 0 0 0,279-15 0 0 0,-275 32 0 0 0,3 17 0 0 0,-249 76 1 0 0,449-79-104 0 0,-192 78 103 0 0,72 3-232 0 0,212-85-4 0 0,-31 23 236 0 0,-58 41-727 0 0,-106 80 727 0 0,95-38-213 0 0,178-118 150 0 0,2 3 1 0 0,2 4-1 0 0,-41 44 63 0 0,12-2-73 0 0,4 5 1 0 0,-29 46 72 0 0,74-82-50 0 0,3 1 0 0 0,3 2 0 0 0,3 3 0 0 0,-23 57 50 0 0,31-51-12 0 0,3 2 1 0 0,-2 23 11 0 0,16-45-18 0 0,2 1 0 0 0,3 1 1 0 0,0 36 17 0 0,7-25 0 0 0,2 0 0 0 0,4 0 0 0 0,3-1 0 0 0,3 0 0 0 0,4 0 0 0 0,2-1 0 0 0,3-1 0 0 0,3-1 0 0 0,3 0 0 0 0,7 7 0 0 0,-3-16 7 0 0,3-2 1 0 0,2-2-1 0 0,2-1 1 0 0,2-1-1 0 0,3-3 1 0 0,36 34-8 0 0,-10-18 4 0 0,3-3 1 0 0,3-3 0 0 0,2-3 0 0 0,28 12-5 0 0,-1-10 0 0 0,2-4 0 0 0,87 30 0 0 0,-17-14 4 0 0,3-8 0 0 0,3-7 0 0 0,124 18-4 0 0,273 28 332 0 0,17-24-332 0 0,-409-56 32 0 0,235 22 16 0 0,-172-24-37 0 0,994 61 170 0 0,-392-49 21 0 0,-488-24-95 0 0,0-17 0 0 0,126-28-107 0 0,-173-2 185 0 0,-2-15 0 0 0,250-79-185 0 0,72-59 91 0 0,-14-39-28 0 0,-415 146-17 0 0,305-138 42 0 0,-135 34 28 0 0,-215 101 149 0 0,41-37-265 0 0,6-21 304 0 0,-83 58 18 0 0,-57 40 16 0 0,-2-2-1 0 0,-2-3 1 0 0,8-13-338 0 0,-29 21 461 0 0,-2-1 0 0 0,-1-3 0 0 0,15-27-461 0 0,-33 42 218 0 0,-2-2 0 0 0,-1 0 0 0 0,-1 0 0 0 0,-3-2 0 0 0,9-32-218 0 0,-6 1 261 0 0,-3 0-1 0 0,-3-1 0 0 0,-4 0 1 0 0,-2-14-261 0 0,-2-45 318 0 0,-13-116-318 0 0,-5 103-234 0 0,-6 1 0 0 0,-7 1-1 0 0,-5 1 1 0 0,-24-56 234 0 0,19 92-443 0 0,-4 1-1 0 0,-40-67 444 0 0,40 93-179 0 0,-3 1-1 0 0,-3 3 0 0 0,-4 1 1 0 0,-3 3-1 0 0,-2 2 0 0 0,-4 3 1 0 0,-2 2-1 0 0,-51-37 180 0 0,16 24-132 0 0,-2 5 1 0 0,-47-21 131 0 0,68 47-40 0 0,-1 5 0 0 0,-3 2 0 0 0,-60-16 40 0 0,-2 9-68 0 0,-1 7-1 0 0,-6 5 69 0 0,-49-1-60 0 0,-52 4 60 0 0,-146 6-2020 0 0,-118 19 2020 0 0,234 9-1026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9:09:17.849"/>
    </inkml:context>
    <inkml:brush xml:id="br0">
      <inkml:brushProperty name="width" value="0.1" units="cm"/>
      <inkml:brushProperty name="height" value="0.1" units="cm"/>
      <inkml:brushProperty name="color" value="#E71224"/>
    </inkml:brush>
  </inkml:definitions>
  <inkml:trace contextRef="#ctx0" brushRef="#br0">1 1059 11072 0 0,'0'0'324'0'0,"0"0"-3"0"0,0 2-204 0 0,0 3-115 0 0,1 0 0 0 0,0-1 0 0 0,0 1-1 0 0,0-1 1 0 0,1 1 0 0 0,-1-1 0 0 0,1 1-1 0 0,0-1-1 0 0,10 28 0 0 0,-7-15 24 0 0,1-1 0 0 0,0 1-1 0 0,2 1-23 0 0,15 39 57 0 0,-18-40-55 0 0,2 4-40 0 0,-2-1 0 0 0,2 11 38 0 0,15 80-14 0 0,8 79-46 0 0,-21-115-23 0 0,17 128-422 0 0,-13-122 317 0 0,-3 0 0 0 0,-2 51 188 0 0,-2 31 0 0 0,-5-144 184 0 0,0 1 1 0 0,1-1-1 0 0,1 0 1 0 0,1 0-1 0 0,2 5-184 0 0,-4-10 932 0 0,-3-27-338 0 0,-1-15-18 0 0,0 0 1 0 0,-2 0 0 0 0,-3-4-577 0 0,-2-20 384 0 0,-1-5-152 0 0,-4-27 3 0 0,-16-148-208 0 0,20 74-27 0 0,8-71 0 0 0,2 154 0 0 0,0 42-52 0 0,-2 0 0 0 0,-3-8 52 0 0,-7-12-430 0 0,11 48 429 0 0,0-1-1 0 0,-1 1 0 0 0,0 0 1 0 0,0 0-1 0 0,-1-1 1 0 0,1 1-1 0 0,-1 1 0 0 0,0-1 1 0 0,-1 0-1 0 0,-1-1 2 0 0,4 3 43 0 0,-4-4-32 0 0,-3 3-22 0 0,12 17-120 0 0,-1-4 99 0 0,0-1 0 0 0,1 1-1 0 0,1-1 1 0 0,-1 0 0 0 0,1-1-1 0 0,0 1 1 0 0,1-1 0 0 0,5 6 32 0 0,18 22-190 0 0,19 30 190 0 0,19 23-130 0 0,34 35-88 0 0,122 136-806 0 0,-184-216 735 0 0,-5-6-318 0 0,28 23 607 0 0,-50-50-81 0 0,1 0 0 0 0,-1-1-1 0 0,2 0 1 0 0,-1-1 0 0 0,1 0-1 0 0,0-1 1 0 0,9 2 81 0 0,2-2 4 0 0,0 0 0 0 0,1-2 0 0 0,12 0-4 0 0,23 6 124 0 0,-45-9-9 0 0,0 0 0 0 0,1 0 0 0 0,-1-2 0 0 0,0 0 0 0 0,0 0 0 0 0,0-2 0 0 0,1 0 0 0 0,-2-1 0 0 0,8-2-115 0 0,-2-2 261 0 0,1 0 1 0 0,-1-1-1 0 0,-1-1 0 0 0,0-1 0 0 0,0 0 1 0 0,9-8-262 0 0,-20 11 127 0 0,-1 1 0 0 0,0-2 0 0 0,0 1 0 0 0,-1-1 1 0 0,0 0-1 0 0,1-2-127 0 0,14-16 357 0 0,-13 16-196 0 0,0-1 1 0 0,-1 0 0 0 0,-1-1-1 0 0,1 1 1 0 0,-2-2 0 0 0,0 1-1 0 0,0-1 1 0 0,-1 0 0 0 0,-1 0-1 0 0,0 0 1 0 0,-1 0 0 0 0,0-1-1 0 0,-1 0 1 0 0,-1 1 0 0 0,0-1-1 0 0,-1 0 1 0 0,0 0 0 0 0,-1 0-1 0 0,0 1 1 0 0,-2-1 0 0 0,1 0-1 0 0,-2 1 1 0 0,-1-6-162 0 0,-7-14 107 0 0,-1-1-1 0 0,-1 2 1 0 0,-2 0-1 0 0,-2 1 1 0 0,0 1-1 0 0,-2 0 1 0 0,-1 1-1 0 0,-2 1-106 0 0,-70-81 57 0 0,-91-102-271 0 0,129 146-173 0 0,4-2 0 0 0,-21-36 387 0 0,26 27-520 0 0,3-1 0 0 0,-13-38 520 0 0,0 1-546 0 0,-8-16-394 0 0,49 99 494 0 0,8 18-230 0 0,0-1 1 0 0,0 1 0 0 0,-2-1 675 0 0,-8-3-5289 0 0</inkml:trace>
  <inkml:trace contextRef="#ctx0" brushRef="#br0" timeOffset="731.04">1980 1300 6832 0 0,'-1'3'21'0'0,"0"0"1"0"0,0 0 0 0 0,0 0-1 0 0,0 0 1 0 0,0 0-1 0 0,-1 0 1 0 0,1 0 0 0 0,-1-1-1 0 0,0 1 1 0 0,0-1-1 0 0,0 1 1 0 0,0-1 0 0 0,0 0-1 0 0,-1 1 1 0 0,1-1-1 0 0,-1 0 1 0 0,1-1 0 0 0,-1 1-1 0 0,0 0 1 0 0,-2 0-22 0 0,-4 2 181 0 0,1 1 0 0 0,-1 0 0 0 0,1 1 0 0 0,0 0 0 0 0,1 0 0 0 0,-1 0 0 0 0,1 1 0 0 0,0 0 1 0 0,1 1-1 0 0,0-1 0 0 0,-1 2-181 0 0,-2 4 166 0 0,-1-1 0 0 0,-5 5-166 0 0,7-8 37 0 0,0 0 0 0 0,0 1-1 0 0,-5 8-36 0 0,8-10 9 0 0,0-1-1 0 0,0 0 0 0 0,-1 0 0 0 0,0-1 0 0 0,-1 1-8 0 0,-18 21 13 0 0,14-14-13 0 0,1 0 0 0 0,1 1 0 0 0,-2 3 0 0 0,2 1-4 0 0,1-6-12 0 0,2 0 1 0 0,-1 1-1 0 0,2-1 1 0 0,0 1 0 0 0,1 1-1 0 0,0-1 1 0 0,-1 9 15 0 0,5-16-17 0 0,-3 13-19 0 0,1 0-1 0 0,1 1 1 0 0,1-1 0 0 0,0 0-1 0 0,2 0 1 0 0,2 10 36 0 0,4 8-19 0 0,-3-13 0 0 0,1-1-1 0 0,2 2 20 0 0,-5-19-2 0 0,-1 0 0 0 0,1 0 0 0 0,0-1-1 0 0,1 0 1 0 0,0 1 0 0 0,0-1 0 0 0,0-1 0 0 0,1 1 0 0 0,1 1 2 0 0,2 1 4 0 0,0 0 1 0 0,1-1 0 0 0,-1 0-1 0 0,7 3-4 0 0,-10-7 4 0 0,1 0 0 0 0,0 0 0 0 0,-1-1 0 0 0,1 0 0 0 0,0 0-1 0 0,0 0 1 0 0,0-1 0 0 0,0 0 0 0 0,1 0-4 0 0,10 1 109 0 0,0-1 0 0 0,0-1 0 0 0,0 0 0 0 0,6-2-109 0 0,-15 1 94 0 0,1 0 0 0 0,-1-1 1 0 0,1 0-1 0 0,-1-1 1 0 0,0 0-1 0 0,0 0 0 0 0,0-1 1 0 0,0 0-1 0 0,4-3-94 0 0,22-18 589 0 0,0-2-1 0 0,-2-1 0 0 0,-1-2 0 0 0,-2-1 1 0 0,6-10-589 0 0,-17 19 160 0 0,-1 0 1 0 0,-1-1-1 0 0,-2-1 1 0 0,0-1-1 0 0,-1 0 1 0 0,-1-3-161 0 0,-3 8 55 0 0,-2-1 1 0 0,0 0-1 0 0,-1 0 1 0 0,-2-1-1 0 0,0 1 0 0 0,-1-1 1 0 0,-1 0-1 0 0,-1-1-55 0 0,-2 4 34 0 0,0 1 0 0 0,-2-1 0 0 0,0 0 0 0 0,-1 1 0 0 0,-1 0 0 0 0,0 0 0 0 0,-2 0 0 0 0,0 1 0 0 0,-1 0 0 0 0,0 0 0 0 0,-2 1 0 0 0,0 0 0 0 0,0 0 0 0 0,-3 0-34 0 0,4 6-43 0 0,-1 0-1 0 0,0 0 0 0 0,0 1 0 0 0,-1 1 1 0 0,0-1-1 0 0,-1 2 0 0 0,0 0 1 0 0,0 0-1 0 0,-1 1 0 0 0,1 1 1 0 0,-1 0-1 0 0,-8-2 44 0 0,5 3-104 0 0,0 0-1 0 0,-1 2 1 0 0,0 0-1 0 0,0 0 1 0 0,0 2 0 0 0,1 0-1 0 0,-1 1 1 0 0,0 0 0 0 0,0 2-1 0 0,-1 0 105 0 0,0 2-194 0 0,0 1 0 0 0,1 0 1 0 0,-1 1-1 0 0,1 2 0 0 0,1-1 0 0 0,-8 7 194 0 0,-14 6-343 0 0,32-18-113 0 0,0 0 1 0 0,0 0-1 0 0,1 1 1 0 0,-1 0-1 0 0,1 0 1 0 0,0 0-1 0 0,0 1 1 0 0,-4 4 455 0 0,-10 22-3772 0 0</inkml:trace>
  <inkml:trace contextRef="#ctx0" brushRef="#br0" timeOffset="1236.59">2612 0 7376 0 0,'-20'20'269'0'0,"11"-12"-228"0"0,0 0 0 0 0,0 1 0 0 0,1 1 0 0 0,0-1 0 0 0,1 1 0 0 0,0 1 0 0 0,0-1 0 0 0,-4 11-41 0 0,4-3 109 0 0,1-5 8 0 0,0 0 1 0 0,1 0-1 0 0,1 0 0 0 0,0 1 0 0 0,1 0 0 0 0,0-1 0 0 0,0 13-117 0 0,3-6 211 0 0,0-8-49 0 0,0 1-1 0 0,1-1 0 0 0,0 0 0 0 0,0 1 1 0 0,2 1-162 0 0,1 3 230 0 0,1 5 351 0 0,0-1 0 0 0,5 9-581 0 0,23 49 1881 0 0,5 1-1881 0 0,-5-10 599 0 0,16 48-599 0 0,-42-96 7 0 0,87 258 59 0 0,-17 5-43 0 0,26 153-2034 0 0,-86-379 830 0 0</inkml:trace>
  <inkml:trace contextRef="#ctx0" brushRef="#br0" timeOffset="1660.54">1884 959 13584 0 0,'0'0'398'0'0,"0"0"-3"0"0,2 0-252 0 0,8 0-136 0 0,-1-1 0 0 0,0-1 1 0 0,4-1-8 0 0,-2 1 96 0 0,-1 1 1 0 0,1-1 0 0 0,5 1-97 0 0,40 1 594 0 0,0-2 1 0 0,0-3-1 0 0,35-8-594 0 0,-45 4 156 0 0,0-2 0 0 0,26-11-156 0 0,11-8 10 0 0,60-24 251 0 0,129-50-20 0 0,-228 88-578 0 0,2 3 0 0 0,-1 2 1 0 0,2 1-1 0 0,16 1 337 0 0,-29 4-1074 0 0,-3 4-48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9:09:45.340"/>
    </inkml:context>
    <inkml:brush xml:id="br0">
      <inkml:brushProperty name="width" value="0.1" units="cm"/>
      <inkml:brushProperty name="height" value="0.1" units="cm"/>
      <inkml:brushProperty name="color" value="#E71224"/>
    </inkml:brush>
  </inkml:definitions>
  <inkml:trace contextRef="#ctx0" brushRef="#br0">1 1780 4056 0 0,'0'0'117'0'0,"0"-2"-2"0"0,0-6-54 0 0,0 8 19 0 0,-1 0 0 0 0,1 0 0 0 0,0 0 0 0 0,0 0 0 0 0,0 0 0 0 0,0 0 0 0 0,0-1 0 0 0,0 1 0 0 0,0 0 0 0 0,0 0 0 0 0,0 0 0 0 0,0 0 0 0 0,0 0 0 0 0,0 0 0 0 0,0 0 0 0 0,0 0 0 0 0,0-1 0 0 0,0 1 0 0 0,1 0 0 0 0,-1 0 0 0 0,0 0 0 0 0,0 0 0 0 0,0 0 0 0 0,0 0 0 0 0,0 0 0 0 0,0 0 0 0 0,0 0 0 0 0,0-1 0 0 0,0 1 0 0 0,0 0 0 0 0,0 0 0 0 0,0 0 0 0 0,0 0 0 0 0,1 0 0 0 0,-1 0 0 0 0,0 0 0 0 0,0 0 0 0 0,0 0 0 0 0,0 0 0 0 0,0 0 0 0 0,0 0 0 0 0,0 0 0 0 0,0 0 0 0 0,1 0 0 0 0,-1 0 0 0 0,0 0 0 0 0,0 0-80 0 0,5 4 963 0 0,5 10-555 0 0,69 301 4197 0 0,-58-250-4146 0 0,-11-39-144 0 0,-2 1-1 0 0,2 16-314 0 0,8 64 357 0 0,9 46 19 0 0,45 205-96 0 0,-63-312-426 0 0,12 29 146 0 0,-15-57-255 0 0,0-1 1 0 0,2 0-1 0 0,0 0 1 0 0,1 0 0 0 0,7 8 254 0 0,-1-4-1216 0 0</inkml:trace>
  <inkml:trace contextRef="#ctx0" brushRef="#br0" timeOffset="518.6">48 1816 8720 0 0,'0'0'197'0'0,"1"-2"24"0"0,4-5-133 0 0,0 0 0 0 0,0 1 0 0 0,1-1 0 0 0,0 1 0 0 0,0 0 0 0 0,6-5-88 0 0,45-29 176 0 0,-36 27 182 0 0,-11 7-235 0 0,0 0-1 0 0,0 1 1 0 0,0 1 0 0 0,1 0 0 0 0,-1 0 0 0 0,4 1-123 0 0,14-4 607 0 0,24-2-607 0 0,-38 7 23 0 0,-1 0 0 0 0,1 1 0 0 0,-1 1 1 0 0,1 0-1 0 0,-1 0 0 0 0,1 2 1 0 0,-1 0-1 0 0,1 0 0 0 0,-1 1 0 0 0,0 1 1 0 0,11 4-24 0 0,-15-4-27 0 0,16 8 208 0 0,19 11-181 0 0,-37-18 108 0 0,1-1 1 0 0,-1 2-1 0 0,0-1 1 0 0,-1 1-1 0 0,1 0 1 0 0,-1 1-1 0 0,3 4-108 0 0,-4-4 85 0 0,0-1 1 0 0,-1 1-1 0 0,1 0 1 0 0,-2 0-1 0 0,1 0 0 0 0,-1 0 1 0 0,0 1-1 0 0,-1-1 1 0 0,1 1-1 0 0,-2 0 0 0 0,1-1 1 0 0,-1 1-1 0 0,0 0 1 0 0,-1 0-1 0 0,0 0 0 0 0,0 0 1 0 0,-1 4-86 0 0,0-8 40 0 0,0 1 1 0 0,-1-1-1 0 0,0 1 1 0 0,0-1 0 0 0,0 0-1 0 0,0 0 1 0 0,0 0-1 0 0,-1 0 1 0 0,0 0-1 0 0,-1 1-40 0 0,-37 36 289 0 0,18-18-228 0 0,11-11-65 0 0,-1-1 1 0 0,0 0 0 0 0,-1 0 0 0 0,0-2 0 0 0,-8 5 3 0 0,-4 1-149 0 0,-86 54-794 0 0,96-60 609 0 0,1 0-1 0 0,-1-1 1 0 0,-1 0 0 0 0,0-1 334 0 0,3-1-602 0 0,-32 15-3759 0 0</inkml:trace>
  <inkml:trace contextRef="#ctx0" brushRef="#br0" timeOffset="983.61">748 511 8808 0 0,'0'0'257'0'0,"0"0"-2"0"0,1 1-147 0 0,2 8-34 0 0,-1 0 0 0 0,0 0 0 0 0,0 0 0 0 0,-1 0 0 0 0,0 0 0 0 0,-1 0 0 0 0,0 5-74 0 0,0 27 268 0 0,-1 3 517 0 0,3-1 0 0 0,3 20-785 0 0,11 53 3104 0 0,26 90-3104 0 0,-38-191 107 0 0,28 109 1748 0 0,21 41-1855 0 0,50 163 1193 0 0,-16-42-657 0 0,18 15-508 0 0,-81-228-38 0 0,-11-31-1000 0 0,16 32 1010 0 0,-6-26-4275 0 0,-4-1-1445 0 0</inkml:trace>
  <inkml:trace contextRef="#ctx0" brushRef="#br0" timeOffset="1643.33">1565 1563 11376 0 0,'0'0'332'0'0,"-2"0"-4"0"0,-6 0-151 0 0,6 0 138 0 0,1 0-256 0 0,1 0 1 0 0,-1 0-1 0 0,0 0 1 0 0,1 0-1 0 0,-1 1 1 0 0,0-1-1 0 0,0 0 1 0 0,1 0-1 0 0,-1 1 1 0 0,0-1-1 0 0,1 0 1 0 0,-1 1-1 0 0,1-1 1 0 0,-1 0 0 0 0,0 1-1 0 0,1-1 1 0 0,-1 1-1 0 0,1-1 1 0 0,-1 1-1 0 0,1-1 1 0 0,-1 1-1 0 0,1 0 1 0 0,0-1-1 0 0,-1 1 1 0 0,1 0-1 0 0,0-1 1 0 0,-1 1-1 0 0,1 0 1 0 0,0-1-1 0 0,0 1 1 0 0,-1 0-1 0 0,1 0-59 0 0,-1 25-21 0 0,1-19 192 0 0,2 18 120 0 0,1 0 0 0 0,1-1 0 0 0,2 1 0 0 0,0-1 0 0 0,6 15-291 0 0,8 30 321 0 0,3 59 71 0 0,-2-39-164 0 0,-4-14-185 0 0,12 28-43 0 0,-25-91-11 0 0,1 0 0 0 0,1 0 0 0 0,0-1 0 0 0,0 0 0 0 0,1 0 0 0 0,0 0-1 0 0,6 4 12 0 0,-13-14-4 0 0,0 0-1 0 0,1-1 0 0 0,-1 1 0 0 0,1 0 0 0 0,0-1 0 0 0,-1 1 0 0 0,1-1 1 0 0,-1 1-1 0 0,1 0 0 0 0,0-1 0 0 0,-1 0 0 0 0,1 1 0 0 0,0-1 0 0 0,0 1 1 0 0,-1-1-1 0 0,1 0 0 0 0,0 0 0 0 0,0 1 0 0 0,0-1 0 0 0,-1 0 0 0 0,1 0 1 0 0,0 0-1 0 0,0 0 0 0 0,0 0 0 0 0,-1 0 0 0 0,1 0 0 0 0,0 0 0 0 0,0 0 1 0 0,0 0-1 0 0,0-1 0 0 0,-1 1 0 0 0,1 0 0 0 0,0 0 0 0 0,0-1 0 0 0,-1 1 1 0 0,1-1-1 0 0,0 1 0 0 0,-1-1 0 0 0,1 1 0 0 0,0-1 0 0 0,-1 1 0 0 0,1-1 1 0 0,0 0 4 0 0,3-3-37 0 0,-1-1 0 0 0,0 0 0 0 0,0 0-1 0 0,0 0 1 0 0,0-1 0 0 0,-1 0 37 0 0,5-8-48 0 0,16-23-44 0 0,-9 15 34 0 0,7-15 58 0 0,4-16-74 0 0,9-35 74 0 0,26-60 0 0 0,-29 60-32 0 0,3 1 0 0 0,23-36 32 0 0,-52 113 3 0 0,17-28-19 0 0,-21 35 11 0 0,1 1 0 0 0,0-1 1 0 0,0 1-1 0 0,0-1 0 0 0,0 1 1 0 0,0 0-1 0 0,1 0 0 0 0,-1 0 1 0 0,1 0-1 0 0,-1 1 1 0 0,3-2 4 0 0,-4 2 8 0 0,0 1 0 0 0,1 0 0 0 0,-1 0 1 0 0,0 0-1 0 0,0 0 0 0 0,0 0 1 0 0,0 0-1 0 0,0 0 0 0 0,1 0 0 0 0,-1 0 1 0 0,0 0-1 0 0,0 0 0 0 0,0 1 1 0 0,0-1-1 0 0,0 1 0 0 0,0-1 0 0 0,0 0 1 0 0,0 1-1 0 0,0 0 0 0 0,0-1 1 0 0,0 1-1 0 0,0 0 0 0 0,0-1 0 0 0,0 1 1 0 0,0 0-1 0 0,-1 0 0 0 0,1 0 1 0 0,0 0-1 0 0,-1 0 0 0 0,1 0 0 0 0,0 0 1 0 0,-1 0-1 0 0,1 0 0 0 0,-1 0 1 0 0,1 0-9 0 0,1 5 62 0 0,0-1 0 0 0,0 0 0 0 0,0 1 0 0 0,0-1 0 0 0,-1 1 0 0 0,0 0-1 0 0,0 1-61 0 0,8 129 1147 0 0,-4-46-458 0 0,-3-61-578 0 0,1 0-1 0 0,1 0 1 0 0,2 0-1 0 0,1-1 0 0 0,4 11-110 0 0,-7-29 8 0 0,1 0 0 0 0,0 0 0 0 0,1 0 0 0 0,0-1-1 0 0,0 0 1 0 0,1 0 0 0 0,0 0 0 0 0,1-1 0 0 0,0-1-1 0 0,0 1 1 0 0,0-1 0 0 0,1 0 0 0 0,5 2-8 0 0,-9-6 15 0 0,0-1 1 0 0,-1 0 0 0 0,1 0-1 0 0,0 0 1 0 0,0-1-1 0 0,0 0 1 0 0,0 0-1 0 0,0 0 1 0 0,1 0 0 0 0,-1-1-1 0 0,0 0 1 0 0,2 0-16 0 0,2-1-255 0 0,-1 0 0 0 0,0 0 0 0 0,0-1 0 0 0,0 0 0 0 0,0 0 0 0 0,0-1 0 0 0,4-2 255 0 0,-6 2-523 0 0,-1 0-1 0 0,1 0 1 0 0,-1-1-1 0 0,1 0 0 0 0,-1 0 1 0 0,3-4 523 0 0,-2 3-421 0 0,19-18-1416 0 0</inkml:trace>
  <inkml:trace contextRef="#ctx0" brushRef="#br0" timeOffset="2146.4">2719 1400 12752 0 0,'0'0'289'0'0,"0"0"40"0"0,0 0 22 0 0,0 0-40 0 0,-1 2-203 0 0,-4 9-113 0 0,1-6 39 0 0,1 0-1 0 0,1 0 0 0 0,-1 1 0 0 0,1-1 1 0 0,0 1-1 0 0,0 0 0 0 0,0 0 0 0 0,1-1 1 0 0,0 1-1 0 0,0 0 0 0 0,1 0 0 0 0,0 0 1 0 0,0 0-1 0 0,0 4-33 0 0,4 6 109 0 0,1-1 0 0 0,1 1 0 0 0,0-1 0 0 0,1 0 0 0 0,0-1-109 0 0,5 12 246 0 0,-6-15-123 0 0,0 0 1 0 0,1 0-1 0 0,0 0 1 0 0,1-1-1 0 0,5 5-123 0 0,17 23 174 0 0,34 56 185 0 0,-42-61-128 0 0,9 8-231 0 0,-9-12 112 0 0,5 11-112 0 0,21 29 10 0 0,-29-41-4 0 0,-13-20-80 0 0,-1 0 1 0 0,0 0 0 0 0,0 0-1 0 0,0 3 74 0 0,-4-9-128 0 0,-1-2 1 0 0,0 0 0 0 0,0 0 6 0 0,0 0 1 0 0,0-2 20 0 0,3-30 70 0 0,-2 24 14 0 0,0-1 1 0 0,0 1-1 0 0,-1-1 1 0 0,-1-7 15 0 0,-15-147 60 0 0,14 143-49 0 0,-2 1 0 0 0,-2-10-11 0 0,-5-25 88 0 0,3-40 50 0 0,5 48-81 0 0,3 27-56 0 0,0 0 0 0 0,1 0 0 0 0,1 0 1 0 0,1 1-1 0 0,0-1 0 0 0,2 1 0 0 0,0 0 0 0 0,1 0 1 0 0,5-9-2 0 0,-8 20 5 0 0,0 0 0 0 0,1 1 1 0 0,0-1-1 0 0,0 1 1 0 0,1 0-1 0 0,0 1 1 0 0,0-1-1 0 0,0 1 1 0 0,1 0-1 0 0,-1 0 0 0 0,1 1 1 0 0,0-1-1 0 0,1 1 1 0 0,3-1-6 0 0,-4 2 22 0 0,0 0 0 0 0,0 1 0 0 0,0-1-1 0 0,0 2 1 0 0,1-1 0 0 0,-1 1 0 0 0,0 0 0 0 0,1 0 0 0 0,-1 0 0 0 0,0 1 0 0 0,1 0 0 0 0,-1 1-1 0 0,1-1 1 0 0,-1 1 0 0 0,1 0 0 0 0,1 2-22 0 0,1-1 43 0 0,-1 1 0 0 0,0 0 0 0 0,1 1-1 0 0,-2 0 1 0 0,1 0 0 0 0,0 1 0 0 0,-1 0 0 0 0,0 0 0 0 0,0 1-1 0 0,0 0 1 0 0,-1 0 0 0 0,0 0 0 0 0,0 1 0 0 0,-1 0 0 0 0,1 0-1 0 0,-1 1-42 0 0,32 52-627 0 0,-25-42-3576 0 0,-1-6-1150 0 0</inkml:trace>
  <inkml:trace contextRef="#ctx0" brushRef="#br0" timeOffset="2812.64">4112 1252 13648 0 0,'0'0'306'0'0,"0"0"46"0"0,0 0 23 0 0,0 0-43 0 0,0 0-160 0 0,0 0 124 0 0,0 0 79 0 0,0 0 10 0 0,0 0-4 0 0,-7-4 284 0 0,4 2-542 0 0,0 0 0 0 0,-1 1 0 0 0,1-1 0 0 0,-1 1 0 0 0,0 0 0 0 0,1 0 0 0 0,-1 0 0 0 0,-2 0-123 0 0,2 1 89 0 0,1-1-1 0 0,-1 1 1 0 0,1-1-1 0 0,0 0 1 0 0,-1 0 0 0 0,-2-2-89 0 0,-14-3 540 0 0,17 5-519 0 0,0 1 0 0 0,0 0-1 0 0,0-1 1 0 0,-1 1-1 0 0,1 0 1 0 0,0 1-1 0 0,0-1 1 0 0,0 1-1 0 0,0-1 1 0 0,0 1-1 0 0,0 0 1 0 0,0 0-1 0 0,1 0 1 0 0,-1 0 0 0 0,0 1-1 0 0,0-1 1 0 0,1 1-1 0 0,-1 0-20 0 0,-2 2 1 0 0,1 1 0 0 0,0-1 0 0 0,0 1 0 0 0,0 0 0 0 0,0 1 0 0 0,1-1-1 0 0,-3 6 0 0 0,-52 106 64 0 0,15-23 118 0 0,29-61-278 0 0,-7 27 96 0 0,-2 4-99 0 0,8-25 50 0 0,3 0-1 0 0,-2 13 50 0 0,12-44-41 0 0,1 0 0 0 0,1 0 0 0 0,-1-1-1 0 0,1 1 1 0 0,1 4 41 0 0,0 5-147 0 0,-1-16 116 0 0,1 0 1 0 0,-1 0-1 0 0,1-1 0 0 0,-1 1 0 0 0,1 0 0 0 0,-1-1 1 0 0,1 1-1 0 0,0 0 0 0 0,-1-1 0 0 0,1 1 1 0 0,0-1-1 0 0,-1 1 0 0 0,1-1 0 0 0,0 0 1 0 0,0 1-1 0 0,0-1 0 0 0,-1 0 0 0 0,1 1 0 0 0,0-1 1 0 0,0 0-1 0 0,0 0 0 0 0,0 0 0 0 0,-1 0 1 0 0,2 0 30 0 0,-2 0-5 0 0,3 1-47 0 0,1-1 0 0 0,-1 0 0 0 0,0 0 0 0 0,1-1 0 0 0,-1 1 0 0 0,1-1 0 0 0,-1 0 0 0 0,0 1-1 0 0,1-1 1 0 0,-1-1 0 0 0,0 1 0 0 0,0 0 0 0 0,0-1 0 0 0,0 0 0 0 0,0 0 0 0 0,0 0-1 0 0,0 0 1 0 0,-1 0 0 0 0,1 0 52 0 0,9-9-85 0 0,-1-1-1 0 0,0 0 1 0 0,6-9 85 0 0,1-1-23 0 0,18-23 20 0 0,-3-1-1 0 0,-1-2 0 0 0,7-18 4 0 0,-2-3 75 0 0,-29 56 0 0 0,0 0-1 0 0,-1-1 1 0 0,4-12-75 0 0,-11 33 344 0 0,0 1 0 0 0,1-1 0 0 0,0 0 0 0 0,0 5-344 0 0,3 30 312 0 0,-3-29-214 0 0,0 1 0 0 0,1-1 1 0 0,0 0-1 0 0,1 0 0 0 0,0 0 0 0 0,1 0 0 0 0,3 5-98 0 0,0 1 5 0 0,2-1 0 0 0,0-1 0 0 0,1 1 0 0 0,9 10-5 0 0,-14-22 22 0 0,1 0 1 0 0,-1 0 0 0 0,1 0 0 0 0,0-1-1 0 0,1 0 1 0 0,-1 0 0 0 0,1 0-1 0 0,0-1 1 0 0,0 0 0 0 0,1-1-1 0 0,-1 1 1 0 0,7 1-23 0 0,10 2-117 0 0,1 0-1 0 0,1-1 1 0 0,6-1 117 0 0,-18-3-782 0 0,-1-1 1 0 0,1 0-1 0 0,-1-1 0 0 0,1 0 1 0 0,10-3 781 0 0,6 2-5937 0 0</inkml:trace>
  <inkml:trace contextRef="#ctx0" brushRef="#br0" timeOffset="3204.42">4407 0 12008 0 0,'0'0'266'0'0,"0"0"44"0"0,0 2 15 0 0,6 33 106 0 0,-4-27-419 0 0,0 0 0 0 0,-1 1 1 0 0,0-1-1 0 0,-1 2-12 0 0,2 32 563 0 0,1 1-1 0 0,3-1 1 0 0,1 0 0 0 0,4 9-563 0 0,0 16 173 0 0,-7-41-60 0 0,0-1 1 0 0,3 5-114 0 0,76 338 1163 0 0,-44-181 233 0 0,39 110-1396 0 0,-46-196-267 0 0,32 93 759 0 0,-43-138-5846 0 0,11 14 5354 0 0,-9-27-5790 0 0</inkml:trace>
  <inkml:trace contextRef="#ctx0" brushRef="#br0" timeOffset="4323.14">5906 921 9672 0 0,'0'0'282'0'0,"0"0"-2"0"0,0 0-128 0 0,0 0 132 0 0,0 0 72 0 0,0 0 18 0 0,1 2-13 0 0,28 55 770 0 0,-13-28-573 0 0,-1 0 1 0 0,4 13-559 0 0,-3-6 381 0 0,7 9-381 0 0,-3-8 275 0 0,-2 0 0 0 0,3 11-275 0 0,17 38 1158 0 0,15 20-1158 0 0,-37-75 11 0 0,36 89 0 0 0,-23-57 2 0 0,-28-61 55 0 0,-1-2 19 0 0,0 0 1 0 0,0 0 0 0 0,0 0 9 0 0,0-3 40 0 0,6-58 324 0 0,-6-461-181 0 0,0 490-280 0 0,2 0 0 0 0,2-1 0 0 0,-2 19 0 0 0,0 0 0 0 0,1 1 0 0 0,1-1 0 0 0,0 0 0 0 0,5-8 0 0 0,-8 19 0 0 0,1-1 0 0 0,0 1-1 0 0,0-1 1 0 0,0 1 0 0 0,0 0-1 0 0,1 0 1 0 0,-1 0 0 0 0,1 0-1 0 0,0 0 1 0 0,0 1 0 0 0,0-1-1 0 0,0 1 1 0 0,3-2 0 0 0,-4 3 3 0 0,0 0-1 0 0,1 0 1 0 0,-1 0 0 0 0,0 1 0 0 0,1-1-1 0 0,-1 1 1 0 0,0-1 0 0 0,1 1 0 0 0,-1 0-1 0 0,1 0 1 0 0,-1 0 0 0 0,1 0 0 0 0,-1 0-1 0 0,1 1 1 0 0,-1-1 0 0 0,0 1 0 0 0,1 0 0 0 0,-1 0-1 0 0,0-1 1 0 0,0 1 0 0 0,2 1-3 0 0,4 3 35 0 0,-1-1 0 0 0,0 1 0 0 0,0 0 0 0 0,0 1 0 0 0,-1-1 0 0 0,0 1 0 0 0,0 1-35 0 0,40 50 314 0 0,-34-42-256 0 0,26 36 200 0 0,-2-3 429 0 0,31 32-687 0 0,-35-45 177 0 0,-13-14-13 0 0,0 0 0 0 0,1-2-1 0 0,21 16-163 0 0,-18-18 94 0 0,1 0 0 0 0,1-2-1 0 0,0-1 1 0 0,1-1-1 0 0,4 1-93 0 0,-8-6 113 0 0,-16-5-74 0 0,1 0 0 0 0,0 0 0 0 0,0-1 0 0 0,0 0 0 0 0,0-1 0 0 0,0 1-1 0 0,1-1 1 0 0,3 0-39 0 0,-8-1 11 0 0,2 0-72 0 0,0 0 0 0 0,0 0 1 0 0,0-1-1 0 0,0 0 0 0 0,0 1 0 0 0,1-2 61 0 0,-4 2-595 0 0,-2 0-40 0 0</inkml:trace>
  <inkml:trace contextRef="#ctx0" brushRef="#br0" timeOffset="4927.35">7204 953 13224 0 0,'-2'-1'389'0'0,"-4"-1"-301"0"0,6 2 21 0 0,-1-1 1 0 0,0 1-1 0 0,0 0 1 0 0,0 0-1 0 0,0-1 1 0 0,1 1-1 0 0,-1-1 1 0 0,0 1-1 0 0,0-1 1 0 0,1 1-1 0 0,-1-1 1 0 0,0 1-1 0 0,1-1 0 0 0,-1 1 1 0 0,0-1-1 0 0,1 0 1 0 0,-1 0-1 0 0,1 1 1 0 0,-1-1-1 0 0,1 0 1 0 0,0 0-1 0 0,-1 1 1 0 0,1-1-1 0 0,0 0 1 0 0,-1 0-1 0 0,1 0 1 0 0,0 0-1 0 0,0 0 0 0 0,0 1-109 0 0,-1-10 424 0 0,1 8-316 0 0,-1-1-1 0 0,1 1 0 0 0,0 0 1 0 0,0-1-1 0 0,0 1 0 0 0,1 0 1 0 0,-1-1-1 0 0,1-1-107 0 0,0 4 117 0 0,4-4-59 0 0,-5 4-58 0 0,0-1 0 0 0,1 1 0 0 0,-1 0 1 0 0,0-1-1 0 0,1 1 0 0 0,-1 0 0 0 0,0-1 1 0 0,1 1-1 0 0,-1 0 0 0 0,1 0 0 0 0,-1 0 1 0 0,0-1-1 0 0,1 1 0 0 0,-1 0 0 0 0,1 0 1 0 0,-1 0-1 0 0,1 0 0 0 0,-1 0 0 0 0,0 0 1 0 0,1 0-1 0 0,-1 0 0 0 0,1 0 0 0 0,-1 0 0 0 0,1 0 1 0 0,-1 0-1 0 0,1 0 0 0 0,-1 0 0 0 0,0 0 1 0 0,1 0-1 0 0,-1 1 0 0 0,1-1 0 0 0,-1 0 1 0 0,0 0-1 0 0,1 0 0 0 0,-1 1 0 0 0,1-1 1 0 0,-1 0-1 0 0,0 0 0 0 0,1 1 0 0 0,-1-1 1 0 0,0 1-1 0 0,1-1 0 0 0,2 2 0 0 0,-1 0 0 0 0,1 0 0 0 0,0 0 0 0 0,-1 1 0 0 0,0-1 0 0 0,1 1 0 0 0,-1-1 0 0 0,0 1 0 0 0,0 0 0 0 0,-1 0 0 0 0,1 0 0 0 0,0 0 0 0 0,-1 0 0 0 0,0 0 0 0 0,1 3 0 0 0,2 7 0 0 0,0 1 0 0 0,-2 0 0 0 0,1 3 0 0 0,-1-3 0 0 0,2 17 74 0 0,-2 1 0 0 0,-1-1 0 0 0,-1 1-74 0 0,0 10 66 0 0,3 14-66 0 0,-3-46-4 0 0,3 17 10 0 0,0-1 0 0 0,7 22-6 0 0,-9-42-6 0 0,1 0-1 0 0,0 1 1 0 0,0-1-1 0 0,1-1 1 0 0,-1 1-1 0 0,1 0 0 0 0,1-1 1 0 0,-1 1-1 0 0,1-1 1 0 0,0 0-1 0 0,0 0 1 0 0,0 0-1 0 0,1-1 0 0 0,1 2 7 0 0,-3-4-9 0 0,0-1-1 0 0,0 1 1 0 0,0-1-1 0 0,1 1 0 0 0,-1-1 1 0 0,0 0-1 0 0,1 0 0 0 0,-1-1 1 0 0,0 1-1 0 0,1-1 1 0 0,-1 0-1 0 0,1 1 0 0 0,-1-1 1 0 0,1-1-1 0 0,-1 1 0 0 0,0-1 1 0 0,1 1-1 0 0,2-2 10 0 0,5-1-27 0 0,0 0 0 0 0,1-2 0 0 0,-1 1 0 0 0,6-4 27 0 0,3-3-101 0 0,1 1-63 0 0,-1 0-1 0 0,0-2 0 0 0,9-8 165 0 0,27-23-54 0 0,-2-2 0 0 0,-2-3 0 0 0,-2-2 0 0 0,28-38 54 0 0,-71 78-2 0 0,0 1 0 0 0,-1-1-1 0 0,0 0 1 0 0,-1 0-1 0 0,0-1 1 0 0,1-6 2 0 0,-3 10 137 0 0,-1 0 1 0 0,0-1-1 0 0,0 1 1 0 0,-1-1-1 0 0,0 1 1 0 0,0-1-1 0 0,-1 1 0 0 0,0-1 1 0 0,0 0-1 0 0,-2-4-137 0 0,2 9 32 0 0,-1-1 0 0 0,0 1 0 0 0,0-1 0 0 0,0 1 0 0 0,-1 0 0 0 0,1 0 0 0 0,-1-1 0 0 0,0 1 0 0 0,0 0-1 0 0,0 1 1 0 0,0-1 0 0 0,0 0 0 0 0,0 0 0 0 0,-1 1 0 0 0,0-1 0 0 0,1 1 0 0 0,-1 0-32 0 0,-2-1 79 0 0,1 0 0 0 0,-1 1 0 0 0,0 0 0 0 0,0 0 1 0 0,0 0-1 0 0,0 0 0 0 0,0 1 0 0 0,0 0 0 0 0,0 0 0 0 0,-5 0-79 0 0,-4 0 187 0 0,-1 1-1 0 0,1 1 1 0 0,-1 0 0 0 0,0 1-1 0 0,1 0 1 0 0,0 2-1 0 0,-12 3-186 0 0,1 2 5 0 0,0 2 1 0 0,1 0-1 0 0,-11 8-5 0 0,-9 5 0 0 0,2-3-24 0 0,1 2 1 0 0,-2 4 23 0 0,27-16-254 0 0,1 0 1 0 0,0 1-1 0 0,1 1 1 0 0,0 1 0 0 0,1 0-1 0 0,-6 9 254 0 0,16-20-299 0 0,2-2 97 0 0,1-1 1 0 0,-1 1-1 0 0,0 0 1 0 0,0 0-1 0 0,0 0 1 0 0,1 0-1 0 0,-1 0 1 0 0,1 0 0 0 0,-1 0-1 0 0,1 0 1 0 0,-1 0-1 0 0,0 1 202 0 0,1-2-6298 0 0</inkml:trace>
  <inkml:trace contextRef="#ctx0" brushRef="#br0" timeOffset="5473.53">8103 706 15664 0 0,'0'0'356'0'0,"0"0"49"0"0,0 0 21 0 0,0 0-42 0 0,0 0-180 0 0,0 0 176 0 0,-1 3 107 0 0,-1 3-368 0 0,0 1 1 0 0,1-1-1 0 0,0 1 0 0 0,1-1 1 0 0,0 1-1 0 0,0-1 0 0 0,0 1 1 0 0,0 0-1 0 0,1-1 1 0 0,1 4-120 0 0,-1-2-10 0 0,1 0 0 0 0,0 0 1 0 0,1 0-1 0 0,0 0 1 0 0,0-1-1 0 0,1 1 1 0 0,-1-1-1 0 0,5 5 10 0 0,71 109 0 0 0,-10-15 0 0 0,-45-72 0 0 0,19 28 0 0 0,2 9 0 0 0,-41-63 0 0 0,1 0 0 0 0,1-1 0 0 0,4 5 0 0 0,-9-10 0 0 0,1-1 0 0 0,-1 1 0 0 0,1 0 0 0 0,0 0 0 0 0,0-1 0 0 0,0 1 0 0 0,0-1 0 0 0,0 0 0 0 0,0 1 0 0 0,0-1 0 0 0,0 0 0 0 0,1 0 0 0 0,-1 0 0 0 0,0-1 0 0 0,1 1 0 0 0,-1 0 0 0 0,0-2 0 0 0,-1 1 0 0 0,0-1 0 0 0,0 1 0 0 0,0-1 0 0 0,1 1 0 0 0,-1-1 0 0 0,0 0 0 0 0,0 1 0 0 0,0-1 0 0 0,0 0 0 0 0,0 0 0 0 0,0 0 0 0 0,0 0 0 0 0,0 0 0 0 0,-1 0 0 0 0,1 0 0 0 0,0-1 0 0 0,14-21 0 0 0,-14 20 0 0 0,12-23 0 0 0,-1-1 0 0 0,-1-1 0 0 0,1-8 0 0 0,-1 5 0 0 0,7-30 0 0 0,-3-1 0 0 0,-2-1 0 0 0,1-33 0 0 0,-11 73 0 0 0,2 0 0 0 0,0 0 0 0 0,1 1 0 0 0,2 0 0 0 0,1-2 0 0 0,-9 23 0 0 0,1-1 0 0 0,0 1 0 0 0,-1-1 0 0 0,1 1 0 0 0,0 0 0 0 0,0 0 0 0 0,0-1 0 0 0,0 1 0 0 0,0 0 0 0 0,0 0 0 0 0,0 0 0 0 0,0 0 0 0 0,1 0 0 0 0,11-6 0 0 0,-9 9 0 0 0,-3-1 0 0 0,2 2 0 0 0,0-1 0 0 0,0 1 0 0 0,0 0 0 0 0,0 0 0 0 0,0 1 0 0 0,-1-1 0 0 0,1 1 0 0 0,-1-1 0 0 0,0 1 0 0 0,0 0 0 0 0,0 1 0 0 0,5 12 0 0 0,0 1 0 0 0,-1 2 0 0 0,5 15 0 0 0,4 3 0 0 0,-2-3 0 0 0,1-1 0 0 0,4 4 0 0 0,-7-16 0 0 0,1-2 0 0 0,1 0 0 0 0,1 0 0 0 0,1-2 0 0 0,4 5 0 0 0,-8-11 0 0 0,1 1 0 0 0,0 1 0 0 0,1-2 0 0 0,0 1 0 0 0,1-2 0 0 0,1 0 0 0 0,13 7 0 0 0,-6-6-1293 0 0,-3-1-5173 0 0</inkml:trace>
  <inkml:trace contextRef="#ctx0" brushRef="#br0" timeOffset="6019.41">9241 658 15664 0 0,'0'0'356'0'0,"0"0"49"0"0,0 0 21 0 0,0 0-42 0 0,0 0-180 0 0,7-1 663 0 0,-7 1-824 0 0,1 0 0 0 0,0 0 0 0 0,-1-1 0 0 0,1 1 0 0 0,0 0-1 0 0,0 0 1 0 0,-1 0 0 0 0,1 0 0 0 0,0 0 0 0 0,-1 0 0 0 0,1 0 0 0 0,0 0 0 0 0,0 1 0 0 0,-1-1-1 0 0,1 0 1 0 0,0 0 0 0 0,-1 0 0 0 0,1 1 0 0 0,0-1 0 0 0,-1 0 0 0 0,1 1 0 0 0,-1-1 0 0 0,1 1-1 0 0,-1-1 1 0 0,1 1 0 0 0,-1-1 0 0 0,1 1-43 0 0,10 6-41 0 0,-7-4 41 0 0,0 0 0 0 0,0 0 0 0 0,0 1 0 0 0,0-1 0 0 0,-1 1 0 0 0,1 0 0 0 0,-1 0 0 0 0,0 0 0 0 0,0 0 0 0 0,24 44 0 0 0,-13-23 0 0 0,12 20 0 0 0,-5-12 0 0 0,-1 2 0 0 0,-2 1 0 0 0,2 9 0 0 0,-15-32 0 0 0,0-1 0 0 0,1-1 0 0 0,7 10 0 0 0,-12-19 0 0 0,1 2 0 0 0,0 1 0 0 0,0-1 0 0 0,0 1 0 0 0,-1-1 0 0 0,2 5 0 0 0,-2-2 0 0 0,-3-7 0 0 0,-1-7 0 0 0,2 1 0 0 0,0-1 0 0 0,1 1 0 0 0,0-1 0 0 0,1 1 0 0 0,-1-1 0 0 0,1 1 0 0 0,1-5 0 0 0,2-12 0 0 0,13-82 0 0 0,23-78 0 0 0,-34 161 0 0 0,1-1 0 0 0,1 1 0 0 0,1 1 0 0 0,0 0 0 0 0,7-9 0 0 0,-9 18 0 0 0,0 1 0 0 0,1 0 0 0 0,0 0 0 0 0,0 1 0 0 0,1 0 0 0 0,1 1 0 0 0,0 0 0 0 0,0 0 0 0 0,0 1 0 0 0,2 0 0 0 0,-9 6 19 0 0,-1 1 0 0 0,1 0 0 0 0,0 0 0 0 0,-1 0 1 0 0,1 0-1 0 0,0 0 0 0 0,0 1 0 0 0,0-1 0 0 0,0 1 0 0 0,0 0 0 0 0,0 0 0 0 0,0 0 0 0 0,0 0 0 0 0,0 0 0 0 0,0 0 0 0 0,-1 1 0 0 0,1 0 0 0 0,0 0 0 0 0,0-1 0 0 0,0 1 0 0 0,-1 1 0 0 0,1-1 0 0 0,0 0 0 0 0,-1 1 0 0 0,1-1 0 0 0,1 2-19 0 0,7 6 264 0 0,0 0 0 0 0,-1 0 0 0 0,0 1 1 0 0,0 0-1 0 0,-1 1-264 0 0,-4-6 67 0 0,85 93 110 0 0,28 30-117 0 0,-91-97 594 0 0,2 0-1 0 0,2-2 0 0 0,23 17-653 0 0,-42-37-73 0 0,0-1 0 0 0,0-1 0 0 0,0 0 0 0 0,1-1 0 0 0,8 3 73 0 0,-11-5-546 0 0,0-1 0 0 0,1 0 0 0 0,-1 0 0 0 0,1-1 0 0 0,0-1 1 0 0,0 0-1 0 0,3 0 546 0 0,11-1-1534 0 0</inkml:trace>
  <inkml:trace contextRef="#ctx0" brushRef="#br0" timeOffset="6813.32">5681 2195 11312 0 0,'0'0'256'0'0,"0"0"34"0"0,0 0 21 0 0,0 0-35 0 0,1-2-115 0 0,3-4 187 0 0,-3 4 100 0 0,-1 2 22 0 0,0 0-12 0 0,2 1-54 0 0,27 20 706 0 0,-25-18-1063 0 0,1 0 0 0 0,-1 1 0 0 0,1-1 0 0 0,-1 1 0 0 0,0-1 0 0 0,-1 1 0 0 0,1 0 0 0 0,-1 1 0 0 0,0-1 1 0 0,0 1-1 0 0,0-1 0 0 0,0 1 0 0 0,0 2-47 0 0,5 12 228 0 0,0 2 0 0 0,4 17-228 0 0,2 5 329 0 0,171 456 972 0 0,-161-441-1226 0 0,8 13-75 0 0,17 35-2 0 0,-18-34-26 0 0,-14-33-1509 0 0,7 23 1537 0 0,-12-28-890 0 0</inkml:trace>
  <inkml:trace contextRef="#ctx0" brushRef="#br0" timeOffset="7256.13">5615 2233 9824 0 0,'0'-5'45'0'0,"1"1"0"0"0,-1 0 1 0 0,1 0-1 0 0,0 0 0 0 0,0 0 1 0 0,0 0-1 0 0,0 0 0 0 0,1 0 1 0 0,0 0-1 0 0,-1 0 0 0 0,1 1 1 0 0,1-1-1 0 0,-1 1 0 0 0,1-1 1 0 0,0 0-46 0 0,7-7 256 0 0,1 1 1 0 0,0 0 0 0 0,0 0 0 0 0,1 1 0 0 0,0 1-1 0 0,0 0 1 0 0,1 1 0 0 0,0 0 0 0 0,1 1 0 0 0,11-4-257 0 0,2 2 432 0 0,-1 1 0 0 0,1 2 1 0 0,1 1-433 0 0,17-4 293 0 0,-20 4-109 0 0,-1 1 0 0 0,1 1-1 0 0,0 1 1 0 0,17 1-184 0 0,147 12 753 0 0,-162-10-574 0 0,0 2-1 0 0,14 3-178 0 0,-4 0 136 0 0,-12-1-65 0 0,-1 1-1 0 0,0 1 0 0 0,0 1 0 0 0,-1 1 1 0 0,0 1-1 0 0,17 12-70 0 0,-23-12 62 0 0,0 1 0 0 0,-1 1 0 0 0,0 0 0 0 0,-1 1 0 0 0,5 7-62 0 0,-19-19 0 0 0,1 0 0 0 0,-1 0 0 0 0,0 1-1 0 0,1-1 1 0 0,-1 1 0 0 0,0-1 0 0 0,0 1 0 0 0,-1-1-1 0 0,1 1 1 0 0,0-1 0 0 0,-1 1 0 0 0,0 0-1 0 0,0-1 1 0 0,1 1 0 0 0,-1 0 0 0 0,-1-1-1 0 0,1 1 1 0 0,0 0 0 0 0,-1-1 0 0 0,1 1-1 0 0,-1-1 1 0 0,0 1 0 0 0,0 0 0 0 0,-2 5 10 0 0,0 0 0 0 0,-1 0 0 0 0,1-1 0 0 0,-2 1 0 0 0,1-1 0 0 0,-1 0-1 0 0,0 0-9 0 0,-7 8 185 0 0,5-5-16 0 0,0-1 1 0 0,-1 0-1 0 0,0 0 0 0 0,0-1 0 0 0,-1 0 0 0 0,-3 2-169 0 0,-74 50 618 0 0,-59 28-618 0 0,89-61-1205 0 0,-25 7 1205 0 0,66-28-611 0 0,-1 0-393 0 0,1-1 1 0 0,-1-1-1 0 0,-14 2 1004 0 0,26-5-144 0 0,-29 4-1486 0 0</inkml:trace>
  <inkml:trace contextRef="#ctx0" brushRef="#br0" timeOffset="7795.69">6831 2175 15664 0 0,'-1'-2'356'0'0,"-9"-11"475"0"0,9 12-447 0 0,1 1-180 0 0,7-1 663 0 0,-4 0-797 0 0,0 1 0 0 0,0-1 0 0 0,0 1-1 0 0,0 0 1 0 0,0 0 0 0 0,0 0 0 0 0,0 0 0 0 0,0 0 0 0 0,0 1-1 0 0,0-1 1 0 0,0 1 0 0 0,-1 0 0 0 0,1 0 0 0 0,0 0 0 0 0,0 0-1 0 0,1 1-69 0 0,5 3 0 0 0,3-1 0 0 0,-2 1 0 0 0,1 1 0 0 0,0-1 0 0 0,-1 2 0 0 0,5 3 0 0 0,3 6 0 0 0,-1 0 0 0 0,0 1 0 0 0,-1 1 0 0 0,-1 0 0 0 0,8 12 0 0 0,20 35 0 0 0,-2 2 0 0 0,30 69 0 0 0,-8 0 0 0 0,-41-97 0 0 0,-17-30 0 0 0,0-1 0 0 0,0 1 0 0 0,-1 1 0 0 0,2 7 0 0 0,-6-17 0 0 0,0 0 0 0 0,0 0 0 0 0,0 0 0 0 0,0 0 0 0 0,0 0 0 0 0,0 0 0 0 0,0 0 0 0 0,0 0 0 0 0,0 0 0 0 0,0 0 0 0 0,0 0 0 0 0,0 0 0 0 0,0 0 0 0 0,0 0 0 0 0,0 0 0 0 0,0 0 0 0 0,0 0 0 0 0,0 0 0 0 0,0 0 0 0 0,0 0 0 0 0,0 0 0 0 0,0 0 0 0 0,0 0 0 0 0,0 0 0 0 0,0 0 0 0 0,-3-6 0 0 0,-4-11 0 0 0,5 3 0 0 0,-2-10 0 0 0,1 0 0 0 0,-1-24 0 0 0,2 12-1 0 0,-1 1-1 0 0,-4-12 2 0 0,-4-37 446 0 0,6 15 362 0 0,0 10-409 0 0,3 0-1 0 0,2-3-398 0 0,1 61 2 0 0,1-44-37 0 0,2 0 0 0 0,5-17 35 0 0,-6 48-25 0 0,0 0 1 0 0,1 1-1 0 0,1-1 0 0 0,0 1 1 0 0,1 0-1 0 0,0 0 0 0 0,1 1 0 0 0,1 0 1 0 0,5-8 24 0 0,-7 12 42 0 0,0 1 0 0 0,1 0 0 0 0,0 0 0 0 0,1-1-42 0 0,-5 6 11 0 0,0-1 1 0 0,0 1-1 0 0,1 0 0 0 0,-1 0 0 0 0,1 0 0 0 0,0 1 0 0 0,-1-1 0 0 0,1 1 0 0 0,0 0 0 0 0,0 0 0 0 0,3 0-11 0 0,1 0 3 0 0,-1 1 0 0 0,1 0-1 0 0,0 0 1 0 0,0 1 0 0 0,-1 0-1 0 0,1 0 1 0 0,-1 1-1 0 0,1 0 1 0 0,-1 1 0 0 0,0-1-1 0 0,1 1 1 0 0,-1 1 0 0 0,1 0-3 0 0,17 10-177 0 0,-2 2 1 0 0,0 0 0 0 0,0 1 176 0 0,-5-3-382 0 0,28 23-5713 0 0,-22-15-149 0 0</inkml:trace>
  <inkml:trace contextRef="#ctx0" brushRef="#br0" timeOffset="8459.92">8186 1996 11976 0 0,'0'0'266'0'0,"0"0"44"0"0,0 0 15 0 0,0 0-26 0 0,-2 1-198 0 0,0 2-169 0 0,0-2 345 0 0,0 1 0 0 0,1 0 0 0 0,-1-1 0 0 0,0 0 0 0 0,0 1 0 0 0,0-1 0 0 0,0 0 0 0 0,0 0 0 0 0,0 0 0 0 0,-1 0 0 0 0,-1 0-277 0 0,3 0 86 0 0,0 0 1 0 0,1-1 0 0 0,-1 1 0 0 0,0 0-1 0 0,0 0 1 0 0,0-1 0 0 0,0 1 0 0 0,1 0 0 0 0,-1 0-1 0 0,0 0 1 0 0,0 0-87 0 0,-2 3 149 0 0,-1 4-147 0 0,0-1-1 0 0,0 1 0 0 0,1 0 0 0 0,0 0 1 0 0,0 1-1 0 0,1-1 0 0 0,0 0 0 0 0,0 1 1 0 0,1 0-1 0 0,0-1 0 0 0,1 1 0 0 0,0 0 0 0 0,1 2-1 0 0,-3 13 0 0 0,0 0 0 0 0,-2-1 0 0 0,-4 16 0 0 0,6-27 0 0 0,-4 22 0 0 0,2 2 0 0 0,1 5 0 0 0,1 0 0 0 0,-5 16 0 0 0,5-49 4 0 0,1 1 0 0 0,0 0 0 0 0,1 0 0 0 0,0-1 0 0 0,0 1 0 0 0,1 0 0 0 0,0 0 0 0 0,1-1 0 0 0,1 5-4 0 0,-2-10-19 0 0,0 0 1 0 0,0 0 0 0 0,0 0 0 0 0,1 1 0 0 0,-1-1 0 0 0,1-1-1 0 0,0 1 1 0 0,0 0 0 0 0,0 0 0 0 0,0-1 0 0 0,1 1-1 0 0,-1-1 1 0 0,1 1 0 0 0,-1-1 0 0 0,1 0 0 0 0,0 0-1 0 0,0 0 1 0 0,0-1 0 0 0,0 1 0 0 0,0-1 0 0 0,0 0 0 0 0,0 1-1 0 0,0-1 1 0 0,3 0 18 0 0,1 0-111 0 0,-1 0 1 0 0,0-1-1 0 0,1 0 0 0 0,-1 0 0 0 0,0-1 0 0 0,1 1 0 0 0,-1-1 1 0 0,0-1-1 0 0,0 1 0 0 0,0-1 0 0 0,0 0 0 0 0,0 0 0 0 0,1-2 111 0 0,14-6-79 0 0,-1-1-1 0 0,19-14 80 0 0,-17 11 10 0 0,14-11-10 0 0,-1-1 0 0 0,-1-1 0 0 0,-2-2 0 0 0,-1-1 0 0 0,-1-2 0 0 0,-2-1 0 0 0,19-28 0 0 0,-39 50-6 0 0,-1 0 0 0 0,0-1 1 0 0,-1 0-1 0 0,-1 0 0 0 0,0-1 1 0 0,2-6 5 0 0,-5 12 36 0 0,0-1 0 0 0,0 1 0 0 0,-1-1 1 0 0,0 1-1 0 0,-1-1 0 0 0,0 1 1 0 0,0-1-1 0 0,0 1 0 0 0,-1-1 0 0 0,0 1 1 0 0,-1-1-1 0 0,0-1-36 0 0,-1-1 202 0 0,-1-1 0 0 0,1 1 1 0 0,-2 1-1 0 0,1-1 0 0 0,-2 1 1 0 0,0-2-203 0 0,3 7 29 0 0,0 0 0 0 0,-1 0 0 0 0,1 0 0 0 0,-1 0 0 0 0,0 0 0 0 0,0 1 0 0 0,0 0 0 0 0,0 0 0 0 0,-1 0 0 0 0,1 1 0 0 0,-1-1-1 0 0,0 1 1 0 0,-3-1-29 0 0,-7-2 5 0 0,1 2 0 0 0,-1 0 0 0 0,0 0 0 0 0,-1 1 0 0 0,1 1 0 0 0,0 1 0 0 0,0 0 0 0 0,-1 1 0 0 0,1 0 0 0 0,0 1 0 0 0,0 1 0 0 0,0 1 0 0 0,0 0 0 0 0,-1 1-5 0 0,-10 5-349 0 0,-1 1 0 0 0,1 1 0 0 0,1 1 0 0 0,0 1 0 0 0,1 1 0 0 0,1 1 0 0 0,-3 4 349 0 0,-15 13-5458 0 0</inkml:trace>
  <inkml:trace contextRef="#ctx0" brushRef="#br0" timeOffset="8979.34">9087 2085 12416 0 0,'-1'-1'31'0'0,"1"-1"0"0"0,-1 1 0 0 0,0-1 0 0 0,0 1 0 0 0,0 0 0 0 0,-1-1 1 0 0,1 1-1 0 0,0 0 0 0 0,0 0 0 0 0,-1 0 0 0 0,1 0 0 0 0,-1 0 0 0 0,1 0 1 0 0,-1 0-1 0 0,1 0 0 0 0,-1 1 0 0 0,0-1 0 0 0,1 0 0 0 0,-1 1 0 0 0,0 0 1 0 0,1-1-1 0 0,-1 1 0 0 0,0 0 0 0 0,1 0 0 0 0,-1 0 0 0 0,0 0 0 0 0,0 0 1 0 0,0 0-32 0 0,-4 1 165 0 0,6-1-134 0 0,0 1 0 0 0,-1-1 0 0 0,1 0 0 0 0,0 0 1 0 0,0 0-1 0 0,-1 0 0 0 0,1 0 0 0 0,0 1 0 0 0,-1-1 0 0 0,1 0 0 0 0,0 0 0 0 0,-1 0 0 0 0,1 0 0 0 0,-1 0 0 0 0,1 0 1 0 0,0 0-1 0 0,-1 0 0 0 0,1 0 0 0 0,0 0 0 0 0,-1-1 0 0 0,1 1 0 0 0,0 0 0 0 0,-1 0 0 0 0,1 0 0 0 0,0 0 1 0 0,0 0-1 0 0,-1-1 0 0 0,1 1 0 0 0,0 0 0 0 0,-1 0 0 0 0,1 0 0 0 0,0-1 0 0 0,0 1 0 0 0,-1 0 0 0 0,1 0 0 0 0,0-1-31 0 0,1-2 76 0 0,1-1-1 0 0,-1 1 1 0 0,1 0 0 0 0,0-1-1 0 0,0 1 1 0 0,0 0-1 0 0,0 0 1 0 0,0 0-1 0 0,1 1 1 0 0,0-2-76 0 0,-2 3 0 0 0,1-1 0 0 0,-1 1 0 0 0,0 0 0 0 0,0-1 0 0 0,1 1 0 0 0,-1 0 0 0 0,0 0 0 0 0,1 0 0 0 0,0-1 0 0 0,5 3 0 0 0,-4-1 0 0 0,0 1 20 0 0,-1-1 0 0 0,0 0 0 0 0,0 1 0 0 0,0-1 0 0 0,1 1 0 0 0,-1-1 0 0 0,0 1 0 0 0,0 0 0 0 0,0 0 0 0 0,0 0 0 0 0,0 0 0 0 0,0 1 0 0 0,0-1 0 0 0,0 0 0 0 0,-1 1 0 0 0,1-1 0 0 0,0 1 0 0 0,-1 0 0 0 0,1-1 0 0 0,-1 1 0 0 0,0 0 0 0 0,0 0 0 0 0,1 0 0 0 0,-1 1-20 0 0,4 7 202 0 0,-1 0 0 0 0,0 0 0 0 0,0 1 0 0 0,0 6-202 0 0,0-2 151 0 0,26 68 901 0 0,-14-41-56 0 0,3 15-996 0 0,18 97-888 0 0,4 60 888 0 0,7 159-2331 0 0,-32-268-2805 0 0,-10-63 612 0 0</inkml:trace>
  <inkml:trace contextRef="#ctx0" brushRef="#br0" timeOffset="9374.29">8922 1990 13824 0 0,'0'0'314'0'0,"0"0"46"0"0,0 0 22 0 0,0 0-50 0 0,0-2-220 0 0,0-5-112 0 0,1 0 1 0 0,0 0 0 0 0,0 0 0 0 0,1 0 0 0 0,0 0-1 0 0,0 1 1 0 0,1-1 0 0 0,0 1 0 0 0,0-1 0 0 0,0 1 0 0 0,1 0-1 0 0,0 0 1 0 0,0 1 0 0 0,1-1 0 0 0,-1 1 0 0 0,1-1-1 0 0,13-11-1 0 0,0 0 1 0 0,1 2 0 0 0,0 0 0 0 0,3 0 0 0 0,-2 1 0 0 0,0 1 0 0 0,1 2 0 0 0,0 0 0 0 0,0 1 0 0 0,22-7 0 0 0,7 1-84 0 0,-14 4 357 0 0,1 1-1 0 0,5 1-272 0 0,-29 7 177 0 0,-1 1-1 0 0,1 1 1 0 0,-1 0 0 0 0,1 1-1 0 0,0 1 1 0 0,0 0-1 0 0,-1 0 1 0 0,7 2-177 0 0,-5 0 30 0 0,-1 1 0 0 0,1 0 0 0 0,-1 1 0 0 0,0 0-1 0 0,0 1 1 0 0,7 5-30 0 0,-14-8-1 0 0,-1 1 0 0 0,0 0 0 0 0,0 0 1 0 0,0 1-1 0 0,0-1 0 0 0,0 1 0 0 0,-1 0 0 0 0,0 0 0 0 0,0 0 0 0 0,-1 1 0 0 0,1 0 0 0 0,-1-1 0 0 0,0 1 0 0 0,-1 0 0 0 0,1 3 1 0 0,0-2 0 0 0,0 0 0 0 0,-1 0 0 0 0,0 0 0 0 0,0 0 0 0 0,-1 1 0 0 0,1-1 0 0 0,-2 0 0 0 0,1 1 0 0 0,-1 5 0 0 0,-3 3 125 0 0,0 0 0 0 0,-1-1-1 0 0,-1 1 1 0 0,0-1-1 0 0,-2 0 1 0 0,-7 14-125 0 0,9-19 183 0 0,-2 3-19 0 0,-1 0-1 0 0,0-1 1 0 0,-1 0 0 0 0,0 0 0 0 0,-1-1-1 0 0,-1 0 1 0 0,-5 4-164 0 0,-2 2-29 0 0,7-6 29 0 0,-2-1 0 0 0,1 0 0 0 0,-1-1 0 0 0,0-1 0 0 0,-1 0 0 0 0,0-1 0 0 0,-14 5 0 0 0,-152 74 64 0 0,61-28-1380 0 0,-8-2 1316 0 0,35-15-2710 0 0,85-38 2470 0 0,-36 15-1293 0 0</inkml:trace>
  <inkml:trace contextRef="#ctx0" brushRef="#br0" timeOffset="9975.51">9986 1659 11976 0 0,'0'0'266'0'0,"0"0"44"0"0,0 0 15 0 0,0 0-26 0 0,-2-1-198 0 0,1 0 101 0 0,-1 0 0 0 0,1 1 0 0 0,-1 0 0 0 0,0-1 0 0 0,1 1 0 0 0,-1 0 0 0 0,1 0 0 0 0,-1-1 0 0 0,0 1 1 0 0,1 0-1 0 0,-1 1 0 0 0,0-1 0 0 0,1 0 0 0 0,-1 0 0 0 0,1 1 0 0 0,-1-1 0 0 0,1 1 0 0 0,-1-1 0 0 0,1 1 0 0 0,-2 0-202 0 0,-8 5 51 0 0,9-1-91 0 0,2-5 52 0 0,0 1-1 0 0,0-1 0 0 0,0 0 0 0 0,0 0 0 0 0,0 0 0 0 0,0 1 0 0 0,0-1 1 0 0,0 0-1 0 0,0 0 0 0 0,0 0 0 0 0,0 1 0 0 0,0-1 0 0 0,0 0 1 0 0,0 0-1 0 0,-1 0 0 0 0,1 0 0 0 0,0 1 0 0 0,0-1 0 0 0,0 0 0 0 0,0 0 1 0 0,0 0-1 0 0,0 0 0 0 0,-1 0 0 0 0,1 1 0 0 0,0-1 0 0 0,0 0 0 0 0,0 0 1 0 0,-1 0-1 0 0,1 0 0 0 0,0 0 0 0 0,0 0 0 0 0,0 0 0 0 0,-1 0 0 0 0,1 0 1 0 0,0 0-1 0 0,0 0 0 0 0,0 0 0 0 0,-1 0 0 0 0,1 0 0 0 0,0 0 1 0 0,0 0-1 0 0,0 0 0 0 0,-1 0-11 0 0,-32 4 1449 0 0,34-2-1300 0 0,3 7-133 0 0,-1-1-16 0 0,-1 0 0 0 0,1-1 0 0 0,0 1 0 0 0,5 6 0 0 0,-6-11 0 0 0,-1 1 0 0 0,1-1 0 0 0,0 1 0 0 0,-1 0 0 0 0,0 0 0 0 0,1 3 0 0 0,2 20 0 0 0,-2 0 0 0 0,0 0 0 0 0,-3 12 0 0 0,1-17 0 0 0,0-13 0 0 0,-1 0 0 0 0,0 0 0 0 0,0 0 0 0 0,-2 1 0 0 0,1 0 0 0 0,1-1 0 0 0,0 0 0 0 0,0 1 0 0 0,0 1 0 0 0,1 10 0 0 0,0 1 0 0 0,0 0 0 0 0,2 0 0 0 0,2 13 0 0 0,-3-29 0 0 0,1 1 0 0 0,-1-1 0 0 0,1 1 0 0 0,1-1 0 0 0,-1 0 0 0 0,1 0 0 0 0,0 0 0 0 0,1 0 0 0 0,-1 0 0 0 0,1-1 0 0 0,0 1 0 0 0,1-1 0 0 0,3 4 0 0 0,-6-8 1 0 0,0 1-1 0 0,0-1 0 0 0,0 0 0 0 0,0 1 1 0 0,0-1-1 0 0,0 0 0 0 0,0 0 0 0 0,0 0 1 0 0,0-1-1 0 0,0 1 0 0 0,0 0 0 0 0,1-1 1 0 0,-1 1-1 0 0,0-1 0 0 0,0 0 0 0 0,2 0 0 0 0,3 0-9 0 0,0-1 0 0 0,0 0 0 0 0,0 0-1 0 0,4-2 10 0 0,-2 1-31 0 0,3-2-145 0 0,0 1 0 0 0,-1-2 0 0 0,1 1 0 0 0,-1-2 0 0 0,0 0-1 0 0,3-2 177 0 0,18-13-815 0 0,10-10 815 0 0,-21 15-40 0 0,4-3 38 0 0,0-1 0 0 0,-2-1 0 0 0,0-1-1 0 0,-1-1 1 0 0,-2-1 0 0 0,0 0-1 0 0,12-23 3 0 0,-22 32-6 0 0,-5 7 116 0 0,0 0 1 0 0,0 0-1 0 0,-1-1 0 0 0,0 1 1 0 0,0-1-1 0 0,-1 0 0 0 0,0 0 0 0 0,0-4-110 0 0,1-3 266 0 0,-2 1-1 0 0,0-1 0 0 0,-1 0 0 0 0,-1-10-265 0 0,0 19 5 0 0,-1 1-1 0 0,0-1 1 0 0,-1 0 0 0 0,1 1-1 0 0,-1 0 1 0 0,0-1-1 0 0,-1 1 1 0 0,1 0 0 0 0,-1 0-1 0 0,-1 0 1 0 0,1 0-1 0 0,-3-1-4 0 0,-3-6 0 0 0,-2 1 0 0 0,1 0 0 0 0,-2 1 0 0 0,0 1 0 0 0,0-1 0 0 0,-1 2 0 0 0,0 0 0 0 0,-8-4 0 0 0,8 6-6 0 0,-1 2 0 0 0,1-1-1 0 0,-1 2 1 0 0,0 0 0 0 0,-1 1-1 0 0,1 0 1 0 0,-1 1 0 0 0,1 0-1 0 0,-1 2 1 0 0,1-1 0 0 0,-1 2-1 0 0,0 0 1 0 0,1 1 0 0 0,-1 0-1 0 0,1 1 1 0 0,0 1-1 0 0,0 0 1 0 0,0 1 0 0 0,1 0-1 0 0,-1 1 1 0 0,-11 8 6 0 0,14-7-242 0 0,1 0 0 0 0,0 1 1 0 0,0 0-1 0 0,1 0 0 0 0,0 2 0 0 0,0-1 0 0 0,1 1 1 0 0,0 0-1 0 0,1 0 0 0 0,0 1 0 0 0,0 1 242 0 0,-18 35-1022 0 0</inkml:trace>
  <inkml:trace contextRef="#ctx0" brushRef="#br0" timeOffset="10741.66">11052 1358 10136 0 0,'0'0'230'0'0,"0"0"30"0"0,0 0 19 0 0,0 0 37 0 0,0 0 125 0 0,0 0 58 0 0,0 0 12 0 0,0 0 1 0 0,0 0 0 0 0,0 0 0 0 0,0 0 0 0 0,0 0-70 0 0,-1 2-292 0 0,-2 2 42 0 0,-1 0 0 0 0,0 0 0 0 0,0-1 0 0 0,0 1 0 0 0,0-1 0 0 0,-1 0 0 0 0,1 0 0 0 0,-5 2-192 0 0,-24 18 527 0 0,27-18-527 0 0,-1-1 0 0 0,1 0 0 0 0,-1 0 0 0 0,1 0 0 0 0,-2-1 0 0 0,-23 15 0 0 0,-18 10 0 0 0,27-14 0 0 0,18-12 0 0 0,0 0 0 0 0,-1 1 0 0 0,1 0 0 0 0,0 0 0 0 0,1 0 0 0 0,-1 0 0 0 0,1 1 0 0 0,-2 1 0 0 0,-26 26 0 0 0,26-27 0 0 0,3-1-16 0 0,0-1-1 0 0,0 0 1 0 0,0 0-1 0 0,-1 0 1 0 0,1 0-1 0 0,-1 0 1 0 0,0 0-1 0 0,1-1 0 0 0,-1 1 1 0 0,0-1 16 0 0,-3 2-236 0 0,5-2 166 0 0,1 0-1 0 0,-1 0 1 0 0,1 0-1 0 0,-1 0 1 0 0,1 0-1 0 0,0 1 0 0 0,0-1 1 0 0,-1 0-1 0 0,1 0 1 0 0,0 0-1 0 0,0 0 1 0 0,0 0-1 0 0,0 0 1 0 0,0 0-1 0 0,1 1 1 0 0,-1-1-1 0 0,0 0 71 0 0,1 3-226 0 0,-1-1 212 0 0,0 1 0 0 0,1 0 0 0 0,-1-1 0 0 0,1 1 0 0 0,0-1 0 0 0,0 1 0 0 0,1-1 0 0 0,-1 1 0 0 0,1-1 0 0 0,-1 0 0 0 0,1 0 0 0 0,0 0 0 0 0,1 1 14 0 0,5 6 10 0 0,1 1 0 0 0,0-2-1 0 0,1 1-9 0 0,-3-3-12 0 0,0 0 12 0 0,1-1 0 0 0,-1-1 0 0 0,1 1 0 0 0,0-1 0 0 0,0-1 0 0 0,1 0 0 0 0,-1 0 0 0 0,1 0 0 0 0,0-1 0 0 0,6 1 0 0 0,18 4 0 0 0,0-2 0 0 0,13 0 0 0 0,-35-4 0 0 0,147 13 0 0 0,-109-11 0 0 0,-31-3 0 0 0,1 1 0 0 0,-1 1 0 0 0,0 1 0 0 0,1 0 0 0 0,7 4 0 0 0,-20-6 0 0 0,-1 0 0 0 0,1 1 0 0 0,-1 0 0 0 0,0 0 0 0 0,0 0 0 0 0,1 1 0 0 0,-5-3 0 0 0,0 0 0 0 0,0 0 0 0 0,0 0 0 0 0,0 0 0 0 0,0 0 0 0 0,0 0 0 0 0,0 0 0 0 0,0 0 0 0 0,0 0 0 0 0,0 1 0 0 0,-1-1 0 0 0,1 0 0 0 0,0 1 0 0 0,-1-1 0 0 0,0 0 0 0 0,1 1 0 0 0,-1-1 0 0 0,1 1 0 0 0,-1-1 0 0 0,0 1 0 0 0,0-1 0 0 0,0 0 0 0 0,0 1 0 0 0,0-1 0 0 0,0 1 0 0 0,-1-1 0 0 0,1 1 0 0 0,0-1 0 0 0,-1 1 0 0 0,-3 6 97 0 0,-1 0 0 0 0,1 0 1 0 0,-2 0-1 0 0,1-1 0 0 0,-1 0 1 0 0,-1 0-1 0 0,1 0 0 0 0,-1-1 1 0 0,-1 1-98 0 0,-59 41 1043 0 0,23-17-971 0 0,10-10 309 0 0,0-1 0 0 0,-1-2-1 0 0,-1-1 1 0 0,-6 0-381 0 0,-12 6-1301 0 0,-20 14 1301 0 0,46-22-306 0 0,26-14-419 0 0,2-1-245 0 0,1-2-862 0 0,4-6-3284 0 0</inkml:trace>
  <inkml:trace contextRef="#ctx0" brushRef="#br0" timeOffset="11120.84">11521 1422 13824 0 0,'2'-1'314'0'0,"6"-4"32"0"0,-2 2-204 0 0,0 0 0 0 0,0 0 0 0 0,0 1 0 0 0,0 0 0 0 0,1 0 0 0 0,0 0-142 0 0,-3 1 40 0 0,1-1 1 0 0,-1 1 0 0 0,1-1 0 0 0,-1 0-1 0 0,3-2-40 0 0,-3 2 233 0 0,-2 1 253 0 0,-2 1 23 0 0,1 2-66 0 0,2 2-349 0 0,-1 0-74 0 0,0 1 1 0 0,1-1-1 0 0,-2 1 1 0 0,1-1-1 0 0,0 1 1 0 0,-1 0-1 0 0,0 3-20 0 0,-5 5 859 0 0,13 30 162 0 0,-5-7 465 0 0,-3 11-1486 0 0,2 22 642 0 0,25 146-626 0 0,-22-174-396 0 0,-4-25-774 0 0,0 0 0 0 0,-1 12 1154 0 0,-1 7-2435 0 0,0-3-3705 0 0</inkml:trace>
  <inkml:trace contextRef="#ctx0" brushRef="#br0" timeOffset="11480.74">11361 947 19351 0 0,'-6'-10'424'0'0,"6"0"88"0"0,-6-2 24 0 0,6 8 8 0 0,12-8-440 0 0,0 8-104 0 0,-6-6 0 0 0,6 4 0 0 0,-6 0 0 0 0,6 2 0 0 0,6 4 0 0 0,-2-6 0 0 0,2 0-384 0 0,-6 6-104 0 0,6 0-24 0 0,0 0 0 0 0</inkml:trace>
  <inkml:trace contextRef="#ctx0" brushRef="#br0" timeOffset="11854.29">12356 616 11976 0 0,'0'0'266'0'0,"0"0"44"0"0,0 0 15 0 0,0 0-26 0 0,0 0-127 0 0,0 0 204 0 0,0 0 110 0 0,0 0 24 0 0,-2 2-68 0 0,1-2-432 0 0,1 1-1 0 0,-1-1 0 0 0,1 0 1 0 0,0 1-1 0 0,-1-1 0 0 0,1 1 1 0 0,-1-1-1 0 0,1 1 0 0 0,0-1 1 0 0,-1 1-1 0 0,1-1 0 0 0,0 1 1 0 0,0-1-1 0 0,-1 1 0 0 0,1 0 1 0 0,0-1-10 0 0,14 23 458 0 0,2 19 355 0 0,-2 1 0 0 0,0 9-813 0 0,-4-15-21 0 0,12 52 21 0 0,-4 1 0 0 0,-1 28 0 0 0,13 184 0 0 0,-30-293 0 0 0,8 160-189 0 0,-9 20 189 0 0,0-62-4585 0 0,1-63-824 0 0</inkml:trace>
  <inkml:trace contextRef="#ctx0" brushRef="#br0" timeOffset="12216.58">11947 1463 13824 0 0,'0'0'314'0'0,"7"-5"428"0"0,-3 3-678 0 0,-1 1 1 0 0,1 0 0 0 0,0 0 0 0 0,-1 0-1 0 0,1 0 1 0 0,0 1 0 0 0,3-1-65 0 0,13-2 3 0 0,-4-1 98 0 0,0-2 1 0 0,11-5-102 0 0,26-9 719 0 0,17 4 400 0 0,59-6-1119 0 0,-103 18-2 0 0,62-5 1460 0 0,36 2-1458 0 0,-22 2 156 0 0,-79 4-561 0 0,0 2 0 0 0,1 1 0 0 0,12 2 405 0 0,-8 0-343 0 0,28-1 343 0 0,-33-3-53 0 0,-15-1-27 0 0,0 0-1 0 0,0 1 1 0 0,0 0-1 0 0,0 1 1 0 0,0 0 0 0 0,0 0-1 0 0,0 0 1 0 0,0 1-1 0 0,3 2 81 0 0,1 1-4037 0 0,0-4-1380 0 0</inkml:trace>
  <inkml:trace contextRef="#ctx0" brushRef="#br0" timeOffset="12614.3">13149 1396 19351 0 0,'0'0'439'0'0,"-1"-2"62"0"0,-1-5 204 0 0,3 6-305 0 0,8 8-224 0 0,13 17-277 0 0,-19-20 101 0 0,-1-1 0 0 0,-1-1 0 0 0,1 0 0 0 0,0 1 0 0 0,0-1 0 0 0,0 0 0 0 0,0 0 0 0 0,0 0 0 0 0,0 0 0 0 0,1 0 0 0 0,-1-1 0 0 0,1 1 0 0 0,1 0 0 0 0,0 1-12 0 0,0-1-1 0 0,-1 1 1 0 0,1 0-1 0 0,-1 1 0 0 0,1-1 1 0 0,-1 1-1 0 0,0-1 1 0 0,0 1-1 0 0,-1 0 1 0 0,1 0-1 0 0,-1 0 0 0 0,1 2 13 0 0,6 13-958 0 0,-1 0-1 0 0,1 7 959 0 0,-5-15-620 0 0,6 21-1321 0 0,-2 0 1 0 0,0 5 1940 0 0,7 29-2238 0 0,0-5 702 0 0,-7-5 0 0 0</inkml:trace>
  <inkml:trace contextRef="#ctx0" brushRef="#br0" timeOffset="12615.3">13091 826 17503 0 0,'0'0'384'0'0,"0"0"88"0"0,0 12 8 0 0,0-12 8 0 0,-6 15-392 0 0,6-5-96 0 0,0 6 0 0 0,6 0 0 0 0,0 0 0 0 0,0-6 0 0 0,-6 0 0 0 0,6 2-5167 0 0,-2-8-1057 0 0</inkml:trace>
  <inkml:trace contextRef="#ctx0" brushRef="#br0" timeOffset="13314">13938 1412 13824 0 0,'0'0'314'0'0,"0"0"46"0"0,0 0 22 0 0,0 0-50 0 0,0 0-150 0 0,0 0 196 0 0,0 0 108 0 0,0 0 23 0 0,11-12 99 0 0,0 1-608 0 0,-4 4 0 0 0,-6 7 0 0 0,-1 0 0 0 0,0 0 0 0 0,1 0 0 0 0,-1 0 0 0 0,1 0 0 0 0,-1 0 0 0 0,0 0 0 0 0,1 0 0 0 0,-1 0 0 0 0,0 0 0 0 0,1 0 0 0 0,-1 0 0 0 0,1 0 0 0 0,-1 0 0 0 0,0 1 0 0 0,1-1 0 0 0,-1 0 0 0 0,0 0 0 0 0,1 0 0 0 0,-1 0 0 0 0,0 1 0 0 0,0-1 0 0 0,1 0 0 0 0,-1 0 0 0 0,0 1 0 0 0,1 0 0 0 0,0 0 0 0 0,-1 1 0 0 0,0-1 0 0 0,1 0 0 0 0,-1 1 0 0 0,1-1 0 0 0,-1 0 0 0 0,0 1 0 0 0,0-1 0 0 0,0 0 0 0 0,0 1 0 0 0,0-1 0 0 0,0 0 0 0 0,0 1 0 0 0,-1-1 0 0 0,1 0 0 0 0,0 1 0 0 0,-1-1 0 0 0,1 0 0 0 0,-1 1 0 0 0,-14 31 0 0 0,8-20 0 0 0,-6 15 0 0 0,-28 62 0 0 0,1 11 0 0 0,36-90 0 0 0,0-1 0 0 0,1 1 0 0 0,1 0 0 0 0,0 0 0 0 0,1 0 0 0 0,0 1 0 0 0,0-1 0 0 0,1 7 0 0 0,0-14 0 0 0,1-1 0 0 0,-1 0 0 0 0,1 0 0 0 0,0 1 0 0 0,0-1 0 0 0,0 0 0 0 0,0 0 0 0 0,0 0 0 0 0,0 0 0 0 0,1 0 0 0 0,0 0 0 0 0,0-1 0 0 0,-1 1 0 0 0,1 0 0 0 0,1-1 0 0 0,-1 0 0 0 0,0 1 0 0 0,1-1 0 0 0,-1 0 0 0 0,1 0 0 0 0,0 0 0 0 0,-1 0 0 0 0,1-1 0 0 0,0 1 0 0 0,0-1 0 0 0,0 0 0 0 0,0 0 0 0 0,0 0 0 0 0,1 0 0 0 0,-1 0 0 0 0,2-1 0 0 0,3 1 0 0 0,1-1 0 0 0,0 0 0 0 0,-1 0 0 0 0,1-1 0 0 0,-1 0 0 0 0,1 0 0 0 0,0-1 0 0 0,2-1 0 0 0,13-3 0 0 0,4 1 0 0 0,-1-2 0 0 0,0-1 0 0 0,0-1 0 0 0,-1-1 0 0 0,0-2 0 0 0,-1 0 0 0 0,14-9 0 0 0,0-1 0 0 0,-1-2 0 0 0,-2-1 0 0 0,0-2 0 0 0,16-17 0 0 0,-31 23 0 0 0,-2 0 0 0 0,6-8 0 0 0,-17 18 0 0 0,0 0 0 0 0,0 0 0 0 0,-1-1 0 0 0,-1 0 0 0 0,5-13 0 0 0,-10 22 0 0 0,0-1 0 0 0,0 0 0 0 0,0 1 0 0 0,-1-1 0 0 0,1 0 0 0 0,-1 1 0 0 0,0-1 0 0 0,0 0 0 0 0,-1 1 0 0 0,1-1 0 0 0,-1 0 0 0 0,0 1 0 0 0,0-1 0 0 0,0 1 0 0 0,0-1 0 0 0,0 1 0 0 0,-1 0 0 0 0,0-1 0 0 0,0 1 0 0 0,0 0 0 0 0,0 0 0 0 0,0 0 0 0 0,0 0 0 0 0,-7-7 0 0 0,1 1 0 0 0,-2 0 0 0 0,1 1 0 0 0,-1-1 0 0 0,-10-5 0 0 0,2 2 0 0 0,1 1 0 0 0,-2 1 0 0 0,1 0 0 0 0,-1 2 0 0 0,-3-1 0 0 0,9 5 0 0 0,0 0 0 0 0,0 1 0 0 0,0 0 0 0 0,-1 1 0 0 0,0 0 0 0 0,1 1 0 0 0,-1 1 0 0 0,-4 0 0 0 0,-6 2-173 0 0,1 0 0 0 0,-1 2 0 0 0,0 0 0 0 0,1 2 0 0 0,0 0 1 0 0,0 2-1 0 0,1 0 0 0 0,-16 9 173 0 0,1 5-512 0 0</inkml:trace>
  <inkml:trace contextRef="#ctx0" brushRef="#br0" timeOffset="13864.34">14855 1158 15664 0 0,'0'0'356'0'0,"2"0"49"0"0,4 1-260 0 0,-1 0-1 0 0,0 0 1 0 0,1 0 0 0 0,-1 0 0 0 0,0 1 0 0 0,0 0-1 0 0,4 2-144 0 0,38 19-117 0 0,-35-16 179 0 0,-9-4-62 0 0,1-1 0 0 0,-1 1 0 0 0,0 0 0 0 0,0 0 0 0 0,0 1 0 0 0,0-1 0 0 0,0 1 0 0 0,-1-1 0 0 0,1 1 0 0 0,-1 0 0 0 0,0 0 0 0 0,-1 0 0 0 0,2 1 0 0 0,6 13 0 0 0,-3-4 0 0 0,1 0 0 0 0,-2 0 0 0 0,2 8 0 0 0,-3-12 0 0 0,-1 3 0 0 0,-1-1 0 0 0,1 1 0 0 0,-2 0 0 0 0,0 3 0 0 0,1 1 0 0 0,-1 13-510 0 0,-1-1 0 0 0,-1 0-1 0 0,-1 0 511 0 0,-1 45-468 0 0,5-67 468 0 0,2-10 0 0 0,6-10 0 0 0,-8 10 0 0 0,10-16 58 0 0,1 0 0 0 0,-2-1 0 0 0,-1 0 1 0 0,0-1-1 0 0,-1 0-58 0 0,10-33 1535 0 0,4-24-1535 0 0,-6 6 166 0 0,6-60-166 0 0,-5 20-1 0 0,-15 102 1 0 0,0-1 0 0 0,0 2 0 0 0,1-1 0 0 0,0 0 0 0 0,1 1 0 0 0,2-4 0 0 0,1 2 0 0 0,3 5 0 0 0,-10 6 8 0 0,0 0 0 0 0,0 0-1 0 0,0 0 1 0 0,0 0-1 0 0,0 0 1 0 0,0 0-1 0 0,0 1 1 0 0,0-1-1 0 0,-1 0 1 0 0,1 0-1 0 0,0 1 1 0 0,0-1-1 0 0,0 1 1 0 0,0-1-1 0 0,0 0 1 0 0,0 1-1 0 0,-1 0 1 0 0,1-1 0 0 0,0 1-1 0 0,0 0 1 0 0,-1-1-1 0 0,1 1 1 0 0,-1 0-1 0 0,1 0 1 0 0,0-1-1 0 0,-1 1 1 0 0,1 0-1 0 0,-1 0-7 0 0,14 28 720 0 0,69 204 397 0 0,-73-209-1117 0 0,1-1 0 0 0,1-1 0 0 0,1 1 0 0 0,4 2 0 0 0,-8-12 0 0 0,1-1 0 0 0,0 0 0 0 0,0-1 0 0 0,1 0 0 0 0,1-1 0 0 0,-1 0 0 0 0,13 7 0 0 0,17 9 0 0 0,36 17 0 0 0,-67-38 0 0 0,4 2-349 0 0,0-1 0 0 0,0-1 0 0 0,1-1 0 0 0,0 0 0 0 0,0 0-1 0 0,-1-2 1 0 0,2 0 0 0 0,9 0 349 0 0,5-1-1022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9:10:06.172"/>
    </inkml:context>
    <inkml:brush xml:id="br0">
      <inkml:brushProperty name="width" value="0.1" units="cm"/>
      <inkml:brushProperty name="height" value="0.1" units="cm"/>
      <inkml:brushProperty name="color" value="#E71224"/>
    </inkml:brush>
  </inkml:definitions>
  <inkml:trace contextRef="#ctx0" brushRef="#br0">165 383 7496 0 0,'-2'-5'68'0'0,"1"4"-47"0"0,0-1-1 0 0,1 1 0 0 0,-1-1 0 0 0,1 0 1 0 0,-1 1-1 0 0,1-1 0 0 0,0 0 0 0 0,0 1 1 0 0,-1-1-1 0 0,1 0 0 0 0,0 0 0 0 0,1 1 1 0 0,-1-1-1 0 0,0 0-20 0 0,0-37 488 0 0,0 38-240 0 0,0 1 18 0 0,0 0 80 0 0,0 0 35 0 0,0 0 10 0 0,0 0 5 0 0,0 0 16 0 0,0 0 4 0 0,1 1 0 0 0,34 73 1717 0 0,-13-25-1384 0 0,-1 1-1 0 0,-3 2 1 0 0,3 19-749 0 0,6 16 564 0 0,72 239 795 0 0,-25-133-1347 0 0,-30-81-63 0 0,22 46 82 0 0,-48-117-687 0 0,22 35 656 0 0,-11-29-4629 0 0,-10-15-796 0 0</inkml:trace>
  <inkml:trace contextRef="#ctx0" brushRef="#br0" timeOffset="776.23">129 355 7920 0 0,'-18'-14'174'0'0,"17"14"-158"0"0,1 0 0 0 0,0-1 0 0 0,-1 1 0 0 0,1 0-1 0 0,-1-1 1 0 0,1 1 0 0 0,-1 0 0 0 0,1-1 0 0 0,-1 1-1 0 0,1 0 1 0 0,-1 0 0 0 0,1 0 0 0 0,-1 0 0 0 0,1 0-1 0 0,-1-1 1 0 0,0 1 0 0 0,1 0 0 0 0,-1 0-1 0 0,1 0 1 0 0,-1 0 0 0 0,1 1 0 0 0,-1-1-16 0 0,-3 0 71 0 0,1-2 45 0 0,-1 0-36 0 0,-14 3-53 0 0,12 0 49 0 0,3-1 4 0 0,0 0 0 0 0,0 1-1 0 0,0-1 1 0 0,0 0-1 0 0,0 1 1 0 0,1 0 0 0 0,-1 0-1 0 0,0 0 1 0 0,1 0-1 0 0,-1 0 1 0 0,0 1 0 0 0,1-1-80 0 0,-5 4-1 0 0,5-3 131 0 0,0-1-1 0 0,0 1 1 0 0,-1 0-1 0 0,1 0 1 0 0,1 0 0 0 0,-1 0-1 0 0,0 0 1 0 0,0 0 0 0 0,1 1-130 0 0,0-2 29 0 0,1-1 1 0 0,0 1 0 0 0,0 0 0 0 0,0 0 0 0 0,-1 0 0 0 0,1 0 0 0 0,0-1 0 0 0,0 1 0 0 0,0 0 0 0 0,1 0 0 0 0,-1 0 0 0 0,0 0 0 0 0,0-1 0 0 0,0 1 0 0 0,0 0 0 0 0,1 0 0 0 0,-1 0 0 0 0,1-1 0 0 0,-1 1 0 0 0,0 0 0 0 0,1 0 0 0 0,-1-1 0 0 0,1 1 0 0 0,-1 0 0 0 0,1-1 0 0 0,0 1 0 0 0,-1-1 0 0 0,1 1 0 0 0,0-1-1 0 0,-1 1 1 0 0,1-1 0 0 0,0 1 0 0 0,-1-1 0 0 0,1 0 0 0 0,1 1-30 0 0,2 1 35 0 0,0 0-1 0 0,1 0 0 0 0,-1 0 0 0 0,1 0 0 0 0,0-1 1 0 0,-1 1-1 0 0,1-1 0 0 0,0-1 0 0 0,3 1-34 0 0,48 1 181 0 0,-41-3-140 0 0,82 5 453 0 0,86 14-494 0 0,-156-14 37 0 0,13 0 66 0 0,34 10-103 0 0,-17 1 17 0 0,12 6-17 0 0,-47-13-1 0 0,-1 1 0 0 0,0 1 0 0 0,-1 1 1 0 0,14 9 0 0 0,-27-15 10 0 0,0 0 1 0 0,0 0-1 0 0,0 1 1 0 0,-1 0-1 0 0,0 1 1 0 0,0-1 0 0 0,-1 1-1 0 0,0 0 1 0 0,0 0-1 0 0,0 1 1 0 0,-1-1-1 0 0,0 1 1 0 0,-1 0 0 0 0,3 7-11 0 0,-6-12 22 0 0,0 0 1 0 0,0 0-1 0 0,0 0 1 0 0,0 1-1 0 0,0-1 1 0 0,-1 0-1 0 0,0 0 1 0 0,1 0-1 0 0,-1 0 1 0 0,0 0-1 0 0,0 0 1 0 0,-1 0-1 0 0,1 0 1 0 0,-1 0-1 0 0,1 0 1 0 0,-1-1-1 0 0,0 1 1 0 0,0 0-1 0 0,0-1 1 0 0,0 0-1 0 0,-1 0 1 0 0,1 1-1 0 0,-1-1-22 0 0,-8 7 191 0 0,0 0-1 0 0,0-1 1 0 0,-1-1 0 0 0,-9 5-191 0 0,-2-1 142 0 0,-1-1 0 0 0,0-1 0 0 0,0-1 0 0 0,-2-2-142 0 0,-2 2 76 0 0,18-5-65 0 0,-1-1 1 0 0,0 0 0 0 0,0-1 0 0 0,0-1-1 0 0,0 1 1 0 0,-10-2-12 0 0,-24 0-10 0 0,42 1-60 0 0,3 0-51 0 0,0 0-20 0 0,0 0-7 0 0,7 0-192 0 0,-1 1 253 0 0,1-1 1 0 0,-1 1-1 0 0,0 1 1 0 0,0-1-1 0 0,2 2 87 0 0,22 4-183 0 0,35 4-11 0 0,1 4 1 0 0,35 13 193 0 0,-56-12-31 0 0,0 2 0 0 0,7 5 31 0 0,-17-7 57 0 0,30 16 276 0 0,24 18-333 0 0,29 15 27 0 0,-68-37-176 0 0,31 23 149 0 0,-65-40-50 0 0,-2-1 25 0 0,-1 1 0 0 0,0 1 0 0 0,0 0 25 0 0,6 5 2 0 0,-17-14 2 0 0,1 0 0 0 0,0 0 0 0 0,-1 0 0 0 0,1 0 1 0 0,-1 0-1 0 0,0 0 0 0 0,0 0 0 0 0,0 1 0 0 0,-1-1 1 0 0,1 1-1 0 0,-1-1 0 0 0,0 1 0 0 0,0 0 0 0 0,0 0 1 0 0,0-1-1 0 0,-1 1 0 0 0,1 0 0 0 0,-1 0 0 0 0,0 0 1 0 0,0 0-1 0 0,0-1 0 0 0,-1 1 0 0 0,0 0 0 0 0,1 0 1 0 0,-1 0-1 0 0,0-1 0 0 0,-1 1 0 0 0,1-1 0 0 0,-1 1 1 0 0,0-1-1 0 0,0 1 0 0 0,0-1 0 0 0,0 0 0 0 0,0 0 1 0 0,-1 0-1 0 0,1 0 0 0 0,-1 0 0 0 0,0-1 0 0 0,0 1 1 0 0,-1 1-5 0 0,-34 27 107 0 0,25-20-55 0 0,0-1 0 0 0,0 0 0 0 0,-1-1 0 0 0,0 0 1 0 0,-11 5-53 0 0,12-8 33 0 0,-62 29 292 0 0,0-4 0 0 0,-2-2 0 0 0,-1-4-325 0 0,-51 8 806 0 0,-10-5-806 0 0,97-20-156 0 0,3 0 418 0 0,-10-1-262 0 0,39-6-563 0 0,-1-1 0 0 0,1 0 0 0 0,0 0 0 0 0,-1-1 0 0 0,1 0 1 0 0,0-1-1 0 0,-2 0 563 0 0,9 1-4532 0 0</inkml:trace>
  <inkml:trace contextRef="#ctx0" brushRef="#br0" timeOffset="1347.66">1480 839 11888 0 0,'0'0'266'0'0,"0"0"44"0"0,0 0 14 0 0,0 0-31 0 0,2 1-193 0 0,0-1-99 0 0,-1 1-1 0 0,0-1 1 0 0,0 0-1 0 0,0 1 1 0 0,0-1-1 0 0,0 0 1 0 0,0 0 0 0 0,0 0-1 0 0,1 0 1 0 0,-1 0-1 0 0,0 0 1 0 0,0 0 0 0 0,0 0-1 0 0,0-1 1 0 0,0 1-1 0 0,0 0 1 0 0,0-1 0 0 0,0 1-1 0 0,1 0 0 0 0,-1 0 0 0 0,0-1 0 0 0,0 1 0 0 0,1 0 0 0 0,-1 0 0 0 0,0 0 0 0 0,0 0 0 0 0,0 1 0 0 0,1-1 0 0 0,-1 0 0 0 0,0 1 0 0 0,0-1 0 0 0,0 0 0 0 0,1 1 0 0 0,10 2 0 0 0,-8-3 2 0 0,-1 1 1 0 0,0 0 0 0 0,0 0 0 0 0,1 0-1 0 0,-1 0 1 0 0,0 0 0 0 0,0 1 0 0 0,0-1 0 0 0,0 1-1 0 0,0 0 1 0 0,-1 0 0 0 0,1 0 0 0 0,0 0-1 0 0,-1 0 1 0 0,0 1 0 0 0,1-1 0 0 0,-1 1-3 0 0,6 6 53 0 0,-1 1-1 0 0,0 0 1 0 0,0 0 0 0 0,0 1-53 0 0,12 20 213 0 0,-9-15-62 0 0,-1 0 0 0 0,7 16-151 0 0,35 80 302 0 0,-18-45-9 0 0,-23-43-237 0 0,2-1 1 0 0,0 0-1 0 0,2 0 1 0 0,0-1-1 0 0,5 4-56 0 0,-17-24 5 0 0,0 0-1 0 0,0 0 1 0 0,1 0 0 0 0,-1-1-1 0 0,0 1 1 0 0,1 0-1 0 0,-1-1 1 0 0,1 1 0 0 0,0-1-1 0 0,-1 0 1 0 0,1 0-1 0 0,0 0 1 0 0,0 0 0 0 0,-1-1-1 0 0,1 1 1 0 0,0-1-1 0 0,0 0 1 0 0,0 1-1 0 0,0-1 1 0 0,0 0 0 0 0,0-1-1 0 0,0 1 1 0 0,0-1-1 0 0,-1 1 1 0 0,1-1 0 0 0,0 0-1 0 0,0 0 1 0 0,0 0-1 0 0,-1 0 1 0 0,1 0 0 0 0,-1-1-1 0 0,1 1 1 0 0,-1-1-1 0 0,0 0 1 0 0,1 0 0 0 0,-1 0-5 0 0,25-27 61 0 0,-2-1 1 0 0,3-8-62 0 0,-16 22 3 0 0,-1-2-1 0 0,-1 0 1 0 0,-1 0-1 0 0,0 0 1 0 0,0-7-3 0 0,27-94 64 0 0,-13 35-83 0 0,-18 66-73 0 0,-2 1 0 0 0,0-1-1 0 0,0-1 93 0 0,3-23-280 0 0,-6 42 276 0 0,0-1 0 0 0,0 1 0 0 0,0 0 0 0 0,0 0 0 0 0,0 0 0 0 0,0 0 0 0 0,0 0 0 0 0,0 0 0 0 0,0-1 0 0 0,0 1 0 0 0,0 0 0 0 0,0 0 0 0 0,0 0 0 0 0,0 0 1 0 0,0 0-1 0 0,1-1 0 0 0,-1 1 0 0 0,0 0 0 0 0,0 0 0 0 0,0 0 0 0 0,0 0 0 0 0,0 0 0 0 0,0 0 0 0 0,0 0 0 0 0,0 0 0 0 0,0 0 0 0 0,1-1 0 0 0,-1 1 0 0 0,0 0 0 0 0,0 0 1 0 0,0 0-1 0 0,0 0 0 0 0,0 0 0 0 0,0 0 0 0 0,1 0 0 0 0,-1 0 0 0 0,0 0 0 0 0,0 0 0 0 0,0 0 0 0 0,0 0 0 0 0,0 0 0 0 0,1 0 0 0 0,-1 0 0 0 0,0 0 0 0 0,0 0 0 0 0,0 0 1 0 0,0 0-1 0 0,0 0 0 0 0,0 0 0 0 0,1 0 0 0 0,-1 0 0 0 0,0 0 0 0 0,0 0 0 0 0,0 1 0 0 0,0-1 0 0 0,0 0 0 0 0,0 0 0 0 0,0 0 0 0 0,1 0 0 0 0,-1 0 4 0 0,8 11-97 0 0,6 16 47 0 0,6 26 222 0 0,-10-27 90 0 0,7 15-262 0 0,-4-13 251 0 0,72 140 650 0 0,-53-110-881 0 0,35 45-20 0 0,-57-89-73 0 0,0-1 0 0 0,2-1-1 0 0,0 0 1 0 0,0-1 0 0 0,3 2 73 0 0,26 19-200 0 0</inkml:trace>
  <inkml:trace contextRef="#ctx0" brushRef="#br0" timeOffset="1772.29">2664 66 17823 0 0,'0'-2'58'0'0,"-1"1"1"0"0,0 0-1 0 0,0-1 0 0 0,1 1 0 0 0,-1-1 0 0 0,1 1 0 0 0,-1-1 0 0 0,1 1 0 0 0,0-1 0 0 0,-1 0 0 0 0,1 1 0 0 0,0-1 0 0 0,0 1 0 0 0,0-1 0 0 0,0 1 0 0 0,1-1 0 0 0,-1 0 0 0 0,0 1 0 0 0,1-1 0 0 0,-1 1 0 0 0,1-1 0 0 0,-1 1 0 0 0,1-1 0 0 0,0 1 0 0 0,-1 0 0 0 0,1-1 0 0 0,0 1 0 0 0,0 0 0 0 0,0 0 0 0 0,0-1 0 0 0,0 1 0 0 0,1 0 0 0 0,-1 0-58 0 0,2-1-94 0 0,-1 0 0 0 0,0 0 0 0 0,1 1 0 0 0,-1-1 0 0 0,1 1 0 0 0,0 0 0 0 0,-1 0 0 0 0,1 0 0 0 0,0 0 0 0 0,0 0 0 0 0,-1 1 0 0 0,1-1 0 0 0,0 1 0 0 0,0 0 0 0 0,0 0 0 0 0,0 0 0 0 0,0 0 0 0 0,0 0 94 0 0,1 1-1 0 0,-1 0-1 0 0,1 0 0 0 0,0 0 1 0 0,-1 0-1 0 0,1 0 1 0 0,-1 1-1 0 0,0 0 0 0 0,0 0 1 0 0,1 0-1 0 0,1 2 2 0 0,3 3 1 0 0,-1 0-1 0 0,0 0 0 0 0,3 4 0 0 0,5 9 51 0 0,-1-1 0 0 0,9 19-51 0 0,1 1 164 0 0,-2 0 134 0 0,-1 1 0 0 0,-2 1 0 0 0,3 13-298 0 0,8 18 432 0 0,69 183 423 0 0,-75-187-691 0 0,30 85 2 0 0,40 107-79 0 0,-37-98-3458 0 0,-55-154 2898 0 0,10 28-5818 0 0</inkml:trace>
  <inkml:trace contextRef="#ctx0" brushRef="#br0" timeOffset="2140.3">2670 819 12864 0 0,'0'0'374'0'0,"2"0"1"0"0,35-6-218 0 0,-10 1-105 0 0,15 1 934 0 0,7 3-986 0 0,38-5 830 0 0,150-20 651 0 0,-198 20-1575 0 0,0-3 0 0 0,36-12 94 0 0,-27 5-579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8T19:10:09.299"/>
    </inkml:context>
    <inkml:brush xml:id="br0">
      <inkml:brushProperty name="width" value="0.1" units="cm"/>
      <inkml:brushProperty name="height" value="0.1" units="cm"/>
      <inkml:brushProperty name="color" value="#E71224"/>
    </inkml:brush>
  </inkml:definitions>
  <inkml:trace contextRef="#ctx0" brushRef="#br0">935 1306 10880 0 0,'1'-7'530'0'0,"2"0"-393"0"0,1 0-1 0 0,1-1 1 0 0,-1 1-1 0 0,1 1 1 0 0,0-1-1 0 0,4-3-136 0 0,9-11 1051 0 0,-17 19-933 0 0,0 0 0 0 0,1 1 0 0 0,-1-1 0 0 0,1 1 0 0 0,0-1 1 0 0,-1 1-1 0 0,1 0 0 0 0,2-2-118 0 0,-2 2 520 0 0,-2 1 7 0 0,0 0-57 0 0,0 0-240 0 0,0 0-109 0 0,0 0-22 0 0,0 0 9 0 0,0 0 50 0 0,-3 1 23 0 0,-49 14 414 0 0,40-11-477 0 0,4-1-22 0 0,0 0 0 0 0,1 0 0 0 0,-1 1 0 0 0,1-1 0 0 0,0 2-1 0 0,-4 2-95 0 0,-11 9 134 0 0,0-2-1 0 0,-5 3-133 0 0,10-8 14 0 0,1 2-1 0 0,0 0 0 0 0,0 0 0 0 0,-10 13-13 0 0,-13 9 0 0 0,-4 6 0 0 0,31-28 0 0 0,1-1 0 0 0,-14 9 0 0 0,15-12 0 0 0,0 0 0 0 0,1 1 0 0 0,0 0 0 0 0,1 1 0 0 0,-6 6 0 0 0,-3 10-106 0 0,17-21-38 0 0,2-1 116 0 0,-1 0 0 0 0,1-1 1 0 0,-1 1-1 0 0,1 0 0 0 0,0-1 1 0 0,0 1-1 0 0,0-1 0 0 0,1 1 1 0 0,-1-1-1 0 0,1 0 0 0 0,-1 0 0 0 0,1 0 1 0 0,0 0-1 0 0,-1-1 0 0 0,1 1 1 0 0,0-1-1 0 0,0 0 0 0 0,0 0 1 0 0,0 0 27 0 0,12 4-69 0 0,0-1 0 0 0,0-1 1 0 0,10 1 68 0 0,1 0-26 0 0,166 20-66 0 0,-47-7 32 0 0,92 22 60 0 0,-223-35 0 0 0,1 0 0 0 0,-1 1 0 0 0,2 1 0 0 0,30 10 0 0 0,-35-13 1 0 0,-1 0-1 0 0,0 0 0 0 0,0 2 1 0 0,1 0-1 0 0,-8-4-1 0 0,0 0 0 0 0,-1 1 0 0 0,1 0 0 0 0,-1-1 0 0 0,1 1 1 0 0,-1 0-1 0 0,0 0 0 0 0,0 0 0 0 0,0 0 0 0 0,0 1 0 0 0,0-1 0 0 0,0 0 1 0 0,-1 1-1 0 0,1-1 0 0 0,-1 1 0 0 0,0 0 0 0 0,1 2 1 0 0,-2-4-4 0 0,1 1-1 0 0,-1-1 1 0 0,0 0 0 0 0,0 1-1 0 0,0-1 1 0 0,0 1 0 0 0,0-1-1 0 0,-1 1 1 0 0,1-1 0 0 0,0 1-1 0 0,-1-1 1 0 0,1 0-1 0 0,-1 1 1 0 0,1-1 0 0 0,-1 0-1 0 0,1 1 1 0 0,-1-1 0 0 0,0 0-1 0 0,0 0 1 0 0,0 0 0 0 0,0 1 4 0 0,-4 3 24 0 0,0 0 0 0 0,1-1 0 0 0,-1 0 1 0 0,-2 1-25 0 0,0 0 73 0 0,-13 10 430 0 0,-16 8-503 0 0,-3 2 242 0 0,-5 2-227 0 0,-1-3 0 0 0,-1-1 0 0 0,-2-2-15 0 0,-100 37 0 0 0,84-31-59 0 0,-31 13-322 0 0,55-24-467 0 0,37-15 91 0 0,3-1-37 0 0,0 0-6 0 0</inkml:trace>
  <inkml:trace contextRef="#ctx0" brushRef="#br0" timeOffset="349.03">1664 616 14064 0 0,'-17'-47'960'0'0,"11"17"-863"0"0,4 23 1237 0 0,3 7 699 0 0,4 11-1128 0 0,7 47-889 0 0,7 42 126 0 0,14 97 730 0 0,28 80-872 0 0,-14-72 251 0 0,43 163-58 0 0,-68-285-239 0 0,-8-30-360 0 0,7 17 406 0 0,-11-40-1454 0 0,-1 2-1 0 0,3 26 1455 0 0,-6-27-1498 0 0</inkml:trace>
  <inkml:trace contextRef="#ctx0" brushRef="#br0" timeOffset="688.42">1445 1438 11672 0 0,'0'0'341'0'0,"0"0"-1"0"0,2-2-219 0 0,2 0-73 0 0,0-1 0 0 0,0 1-1 0 0,1 0 1 0 0,-1 1-1 0 0,1-1 1 0 0,-1 1 0 0 0,1 0-1 0 0,-1 0 1 0 0,1 0-1 0 0,0 1 1 0 0,0 0 0 0 0,-1 0-1 0 0,1 0 1 0 0,0 0 0 0 0,-1 1-1 0 0,1-1 1 0 0,0 1-1 0 0,-1 1 1 0 0,1-1 0 0 0,-1 1-1 0 0,1-1-47 0 0,4 2 213 0 0,0 0-1 0 0,1-1 1 0 0,-1-1 0 0 0,1 1-1 0 0,-1-2 1 0 0,1 1-1 0 0,5-1-212 0 0,0 0 402 0 0,0 1-1 0 0,8 1-401 0 0,0 1 453 0 0,-1-1 1 0 0,1-2-1 0 0,0 0 0 0 0,-1-1 1 0 0,16-4-454 0 0,2 2 99 0 0,26-4-276 0 0,0-2 0 0 0,45-13 177 0 0,-79 16-759 0 0,-6 1-43 0 0</inkml:trace>
  <inkml:trace contextRef="#ctx0" brushRef="#br0" timeOffset="1049.27">2487 1358 17359 0 0,'0'0'396'0'0,"0"0"52"0"0,0 0 30 0 0,2 1-57 0 0,2 1-400 0 0,-1 1-1 0 0,1-1 1 0 0,-1 1 0 0 0,0 0 0 0 0,0 0-1 0 0,-1 0 1 0 0,1 0 0 0 0,0 0-1 0 0,-1 1 1 0 0,0-1 0 0 0,1 3-21 0 0,22 44 381 0 0,-22-43-269 0 0,23 65 238 0 0,-5-14-238 0 0,-11-35-272 0 0,-2 0 0 0 0,-1 0 1 0 0,0 1-1 0 0,-2 0 1 0 0,0 0-1 0 0,-2 0 0 0 0,0 16 160 0 0,2 25-2330 0 0,0-10-525 0 0,-9-26 1161 0 0</inkml:trace>
  <inkml:trace contextRef="#ctx0" brushRef="#br0" timeOffset="1050.27">2398 870 18743 0 0,'0'0'416'0'0,"0"0"80"0"0,0 0 16 0 0,0 0 16 0 0,0 0-424 0 0,0 0-104 0 0,0 0 0 0 0,6 10 0 0 0,-6 0-872 0 0,6 5-200 0 0,-6-5-40 0 0</inkml:trace>
  <inkml:trace contextRef="#ctx0" brushRef="#br0" timeOffset="1400.66">2968 742 17583 0 0,'0'0'515'0'0,"0"0"-6"0"0,1 1-322 0 0,10 6-180 0 0,-3-4 6 0 0,-1 1-1 0 0,0 1 1 0 0,0-1-1 0 0,0 1 0 0 0,-1 1 1 0 0,0-1-1 0 0,0 1 1 0 0,0 0-1 0 0,-1 0 0 0 0,0 1 1 0 0,0-1-1 0 0,1 4-12 0 0,23 42 55 0 0,-3 1-1 0 0,-3 1 1 0 0,-1 1 0 0 0,-3 1-1 0 0,-2 4-54 0 0,-5-5 115 0 0,3 53-115 0 0,-1-8-83 0 0,0 13-1120 0 0,-3-25-1035 0 0,-5-46 1024 0 0</inkml:trace>
  <inkml:trace contextRef="#ctx0" brushRef="#br0" timeOffset="1734.63">3518 431 10960 0 0,'0'0'322'0'0,"0"0"-7"0"0,0 3-156 0 0,0 20 342 0 0,-1 0 310 0 0,2 1-1 0 0,0 0 1 0 0,4 13-811 0 0,20 137 2097 0 0,-15-93-1287 0 0,3-1-1 0 0,11 30-809 0 0,-10-60 252 0 0,21 75 397 0 0,45 106-649 0 0,-44-143-1495 0 0,-18-49-4892 0 0</inkml:trace>
  <inkml:trace contextRef="#ctx0" brushRef="#br0" timeOffset="2609.17">5792 1 13216 0 0,'0'0'298'0'0,"0"0"46"0"0,0 0 22 0 0,0 0-48 0 0,0 2-208 0 0,0 3-107 0 0,0 12-20 0 0,0-1 0 0 0,2 1 0 0 0,2 15 17 0 0,3 18-82 0 0,-2-9 48 0 0,25 141 206 0 0,-9-57-8 0 0,1 4-100 0 0,34 155 8 0 0,-48-242-72 0 0,2 5 64 0 0,14 42-64 0 0,-8-39 62 0 0,-4-13 84 0 0,8 19-146 0 0,35 79 132 0 0,-51-127-96 0 0,0 0 1 0 0,0 0-1 0 0,1-1 1 0 0,1 2-37 0 0,2 3 120 0 0,-6-9 2 0 0,-2-3 15 0 0,0-2-98 0 0,1 1 0 0 0,-1 0 1 0 0,1 0-1 0 0,-1-1 0 0 0,1 1 1 0 0,0 0-1 0 0,0 0 0 0 0,-1 0 1 0 0,1 0-1 0 0,0 0 0 0 0,0 0 1 0 0,0 0-1 0 0,0 0 0 0 0,0 0 1 0 0,1 0-40 0 0,3-4 129 0 0,-1-1-52 0 0,0 1 0 0 0,0-1 0 0 0,0 0 0 0 0,-1 0 0 0 0,0 0 0 0 0,0 0 0 0 0,-1-1 0 0 0,1 1 0 0 0,-1-1 0 0 0,-1 0 0 0 0,1 1 0 0 0,-1-1-77 0 0,2-16 194 0 0,-1 0-1 0 0,-1-23-193 0 0,4-108 252 0 0,-3 86-203 0 0,-2 36-35 0 0,1 1-1 0 0,3-4-13 0 0,0 4 0 0 0,1 0 0 0 0,2 0 0 0 0,8-21 0 0 0,-14 48-7 0 0,0 1 0 0 0,1-1 0 0 0,-1 1 0 0 0,1 0 0 0 0,0-1 0 0 0,0 1-1 0 0,0 0 1 0 0,1 0 0 0 0,-1 1 0 0 0,1-1 0 0 0,-1 0 0 0 0,1 1-1 0 0,2-2 8 0 0,-4 3-2 0 0,1 1 0 0 0,-1-1 0 0 0,1 1 0 0 0,-1-1 0 0 0,1 1 0 0 0,-1-1 0 0 0,1 1 0 0 0,-1 0 0 0 0,1 0 0 0 0,-1 0 0 0 0,1 0 0 0 0,-1 0 0 0 0,1 0 0 0 0,-1 0 0 0 0,1 0 0 0 0,-1 1 0 0 0,1-1 0 0 0,-1 0 0 0 0,1 1 0 0 0,-1-1 0 0 0,0 1 0 0 0,1 0 0 0 0,-1 0 0 0 0,0-1 0 0 0,1 1 0 0 0,-1 0 0 0 0,0 0 0 0 0,0 0 0 0 0,0 0 0 0 0,0 0 0 0 0,0 0-1 0 0,0 1 1 0 0,0-1 2 0 0,12 15 40 0 0,-1 0-1 0 0,0 1 1 0 0,-2 0-1 0 0,5 10-39 0 0,16 26 250 0 0,-9-19-85 0 0,80 116 559 0 0,-81-123-602 0 0,0-2 0 0 0,2 0 0 0 0,1-1-1 0 0,11 7-121 0 0,7 5 121 0 0,-18-14-2 0 0,22 14-119 0 0,-17-18 209 0 0,23 10-209 0 0,-20-10-433 0 0,-30-18-105 0 0,2 3 888 0 0,-3-2-6543 0 0,-1-1 367 0 0</inkml:trace>
  <inkml:trace contextRef="#ctx0" brushRef="#br0" timeOffset="3169.69">7420 543 13272 0 0,'0'0'298'0'0,"0"-12"737"0"0,0 9-974 0 0,0 0 0 0 0,0-1 0 0 0,-1 1 1 0 0,0 0-1 0 0,1 0 0 0 0,-1 0 0 0 0,-1 0 0 0 0,1 1 1 0 0,0-1-1 0 0,0 0 0 0 0,-1 0 0 0 0,0 1 0 0 0,0-1 0 0 0,1 1 1 0 0,-1-1-1 0 0,-1 1 0 0 0,1 0 0 0 0,-1-1-61 0 0,-3-2 315 0 0,4 2-203 0 0,0 1 0 0 0,0 0-1 0 0,-1 0 1 0 0,1 0 0 0 0,-1 0 0 0 0,0 0 0 0 0,1 1-1 0 0,-1-1 1 0 0,0 1 0 0 0,0-1 0 0 0,0 1-1 0 0,0 0 1 0 0,0 0 0 0 0,0 1 0 0 0,0-1-1 0 0,0 1 1 0 0,0-1 0 0 0,0 1 0 0 0,-2 0-112 0 0,-8 0 99 0 0,2 0-60 0 0,0 0 0 0 0,0 0 0 0 0,1 1 0 0 0,-1 1 0 0 0,-6 1-39 0 0,11-1 0 0 0,-1-1 0 0 0,0 1 0 0 0,0 1 0 0 0,0 0 0 0 0,0 0 0 0 0,0 0 0 0 0,0 0 0 0 0,-2 3 0 0 0,-9 9-5 0 0,1 0 0 0 0,1 1 0 0 0,0 1 0 0 0,-4 7 5 0 0,-16 23-110 0 0,0 5 110 0 0,20-25-4 0 0,1 0-1 0 0,2 1 1 0 0,-9 24 4 0 0,0 2-1 0 0,10-28-14 0 0,1 0-1 0 0,2 1 1 0 0,1 0-1 0 0,1 1 1 0 0,1 0-1 0 0,-1 14 16 0 0,7-34-18 0 0,0-1 0 0 0,0 1 0 0 0,1 0 0 0 0,0-1 1 0 0,0 1-1 0 0,1-1 0 0 0,0 1 0 0 0,0-1 0 0 0,1 0 0 0 0,-1 0 0 0 0,2 0 0 0 0,-1 0 0 0 0,1 0 0 0 0,1 1 18 0 0,-3-6-6 0 0,-1-1 0 0 0,1 1-1 0 0,0-1 1 0 0,-1 1-1 0 0,1-1 1 0 0,0 1-1 0 0,0-1 1 0 0,0 0-1 0 0,0 0 1 0 0,0 0-1 0 0,0 0 1 0 0,0 0 0 0 0,1-1-1 0 0,-1 1 1 0 0,0-1-1 0 0,0 1 1 0 0,1-1-1 0 0,-1 0 1 0 0,0 0 6 0 0,4 1-9 0 0,0-1 0 0 0,0 0 0 0 0,0 0 0 0 0,0-1 0 0 0,0 0 0 0 0,5-1 9 0 0,9-4 33 0 0,0 0 0 0 0,0-2 0 0 0,-1 0 0 0 0,0-1 0 0 0,0-1-1 0 0,-1-1 1 0 0,-1 0 0 0 0,3-3-33 0 0,15-13 140 0 0,-2-1 0 0 0,4-5-140 0 0,-22 17 67 0 0,0 0 0 0 0,-1-1 0 0 0,0 0 0 0 0,-2-1 0 0 0,3-6-67 0 0,0-3 97 0 0,-1-1 0 0 0,-1 0-1 0 0,4-19-96 0 0,-9 25 40 0 0,5-16 39 0 0,-2 0 0 0 0,4-27-79 0 0,4-36 66 0 0,-49 270-80 0 0,23-123-17 0 0,3 0 0 0 0,1 1 0 0 0,2-1 0 0 0,4 31 31 0 0,0-53-17 0 0,0 0 1 0 0,2 0-1 0 0,0-1 1 0 0,2 1-1 0 0,0-1 17 0 0,-3-14-150 0 0,0 1 1 0 0,0-1-1 0 0,1 0 1 0 0,0 0-1 0 0,0-1 0 0 0,5 6 150 0 0,24 24-4670 0 0,-4-12-1100 0 0</inkml:trace>
  <inkml:trace contextRef="#ctx0" brushRef="#br0" timeOffset="3721.23">8529 222 13272 0 0,'0'0'298'0'0,"0"0"46"0"0,-2 1 23 0 0,-5 1-276 0 0,1 1 0 0 0,0 0 0 0 0,0 0 0 0 0,1 1 1 0 0,-3 1-92 0 0,-25 16-9 0 0,10-9 425 0 0,1 1 1 0 0,-4 4-417 0 0,5-3 539 0 0,0-1-1 0 0,-19 8-538 0 0,5-1 153 0 0,16-7-152 0 0,14-11 2 0 0,0 0 4 0 0,-20 14 46 0 0,15-9-53 0 0,2 1 0 0 0,-1 0 0 0 0,1 0 0 0 0,0 1 0 0 0,1 0 0 0 0,-6 9 0 0 0,-2 11 0 0 0,6-11 0 0 0,-15 30 0 0 0,1 4 0 0 0,22-49 0 0 0,1-1 0 0 0,-1 1 0 0 0,1 0 0 0 0,-1-1 0 0 0,1 1 0 0 0,0-1 0 0 0,0 1 0 0 0,0 0 0 0 0,0-1 0 0 0,1 1 0 0 0,-1 4 0 0 0,0-4 0 0 0,1-1 0 0 0,-1 0 0 0 0,1 1 0 0 0,-1-1 0 0 0,1 0 0 0 0,0 0 0 0 0,0 0 0 0 0,0 1 0 0 0,0-1 0 0 0,0 0 0 0 0,0 0 0 0 0,1-1 0 0 0,-1 1 0 0 0,1 0 0 0 0,-1 0 0 0 0,1-1 0 0 0,0 1 0 0 0,1 0 0 0 0,4 4 0 0 0,0-1 0 0 0,0 0 0 0 0,1-1 0 0 0,2 2 0 0 0,-2-2 0 0 0,0-1 0 0 0,1 0 0 0 0,-1 0 0 0 0,1-1 0 0 0,0 0 0 0 0,0 0 0 0 0,0-1 0 0 0,1-1 0 0 0,21 2 0 0 0,23-3 0 0 0,-10 0 1 0 0,89 7-2 0 0,-114-6 2 0 0,0 1 0 0 0,0 1 0 0 0,0 1-1 0 0,-1 0 1 0 0,1 2 0 0 0,2 1-1 0 0,-12-4 4 0 0,-1 2 1 0 0,1-1 0 0 0,-1 1-1 0 0,0 0 1 0 0,0 1-1 0 0,0 0 1 0 0,0 0 0 0 0,-1 1-1 0 0,0 0 1 0 0,0 0-1 0 0,0 0 1 0 0,-1 1-1 0 0,3 4-4 0 0,-7-8 17 0 0,1 1 0 0 0,-1 0 0 0 0,0-1 0 0 0,0 1 0 0 0,-1 0 0 0 0,1 0 0 0 0,-1 0 0 0 0,0 0 0 0 0,0 0 0 0 0,0 0 0 0 0,-1 0 0 0 0,1 0-1 0 0,-1 0 1 0 0,0 1 0 0 0,0-1 0 0 0,0 0 0 0 0,-1 1-17 0 0,0 0 34 0 0,0 0 0 0 0,-1 0 0 0 0,0 0 0 0 0,1 0 0 0 0,-2-1 0 0 0,1 1 0 0 0,0-1 0 0 0,-1 1 0 0 0,0-1 0 0 0,0 0 0 0 0,0 0 0 0 0,-1 0 0 0 0,-2 2-34 0 0,-17 16 208 0 0,0-2 1 0 0,-2 0 0 0 0,0-2-1 0 0,-15 8-208 0 0,-22 11 196 0 0,15-8-136 0 0,-1-2 0 0 0,-1-2 0 0 0,-5-2-60 0 0,-75 26-3114 0 0,111-40-2655 0 0</inkml:trace>
  <inkml:trace contextRef="#ctx0" brushRef="#br0" timeOffset="4687.79">373 3170 12352 0 0,'0'0'281'0'0,"8"-7"679"0"0,-5 7-905 0 0,15-4 61 0 0,-15 2 99 0 0,-2 2 1255 0 0,-10 8-614 0 0,-7 7-685 0 0,-1-1 0 0 0,0 0 0 0 0,-1-1 1 0 0,0-1-1 0 0,-14 7-171 0 0,2-1 300 0 0,-17 13-300 0 0,8-4 75 0 0,24-17-32 0 0,0 0-1 0 0,-6 7-42 0 0,-10 7 10 0 0,24-20-11 0 0,1 1-1 0 0,-1 0 0 0 0,1 0 1 0 0,0 1-1 0 0,1-1 1 0 0,-1 1-1 0 0,1 1 1 0 0,0-1-1 0 0,1 1 0 0 0,-2 2 2 0 0,-1 4-87 0 0,6-11 62 0 0,-1 0 1 0 0,1 0-1 0 0,0 0 1 0 0,0 1-1 0 0,0-1 1 0 0,0 0-1 0 0,1 1 1 0 0,-1-1-1 0 0,1 0 1 0 0,-1 1-1 0 0,1-1 1 0 0,0 0-1 0 0,0 1 1 0 0,0-1-1 0 0,0 1 0 0 0,0-1 25 0 0,1 4-24 0 0,0 0-1 0 0,0-1 1 0 0,0 1-1 0 0,1-1 0 0 0,-1 1 1 0 0,2-1-1 0 0,-1 0 1 0 0,0 1-1 0 0,1-1 0 0 0,0 0 1 0 0,0-1-1 0 0,1 1 0 0 0,-1-1 1 0 0,1 1-1 0 0,4 2 25 0 0,1 1-31 0 0,2 0 0 0 0,-1 0 0 0 0,1-1 0 0 0,0-1 0 0 0,0 0 0 0 0,1-1 0 0 0,11 5 31 0 0,-1-3-1 0 0,0-1-1 0 0,0-1 1 0 0,1 0 0 0 0,4-1 0 0 0,16-1 1 0 0,1-2 0 0 0,4-1 1 0 0,59 1-2 0 0,-40 2-9 0 0,14 1 85 0 0,76 13-75 0 0,-139-14-1 0 0,8 1 1 0 0,1 1 0 0 0,-1 2 0 0 0,0 0 0 0 0,24 11 0 0 0,-37-12 0 0 0,-8-5 0 0 0,-1 1 0 0 0,0 0 0 0 0,0 0 0 0 0,0 0 0 0 0,0 1 0 0 0,2 0 1 0 0,-5-1-1 0 0,0-1 0 0 0,0 0 0 0 0,0 0 0 0 0,0 1 0 0 0,0-1 0 0 0,0 0 0 0 0,0 1 0 0 0,0-1 0 0 0,0 1 0 0 0,0-1 0 0 0,-1 1 0 0 0,1 0 0 0 0,-1-1 0 0 0,1 1 0 0 0,-1 0 0 0 0,0-1 0 0 0,0 1 0 0 0,0 0 0 0 0,1-1 0 0 0,-2 1 0 0 0,1 2 6 0 0,0 0 0 0 0,-1 0 1 0 0,0 0-1 0 0,0-1 1 0 0,0 1-1 0 0,0-1 1 0 0,-1 1-1 0 0,1-1 1 0 0,-1 1-1 0 0,0-1 1 0 0,0 0-1 0 0,0 0 1 0 0,0 1-1 0 0,-1-2 1 0 0,-2 4-7 0 0,-6 5 60 0 0,-1 0 0 0 0,-1-1 0 0 0,-3 2-60 0 0,1 0 20 0 0,-60 44 1245 0 0,-41 21-1265 0 0,84-57 506 0 0,-34 22-273 0 0,55-34-569 0 0,-1-1 0 0 0,0-1 0 0 0,-3 1 336 0 0,6-2-186 0 0,-1-1-1 0 0,1 2 1 0 0,0-1-1 0 0,-4 4 187 0 0,11-7-76 0 0,2-2-89 0 0,0 0-391 0 0,0 0-168 0 0,0 0-914 0 0,0 0-3510 0 0</inkml:trace>
  <inkml:trace contextRef="#ctx0" brushRef="#br0" timeOffset="5100.88">1409 2538 9520 0 0,'1'-17'653'0'0,"2"9"-610"0"0,-1 0-1 0 0,0 0 1 0 0,0 0 0 0 0,0-9-43 0 0,-2 15 80 0 0,0 2 40 0 0,0 0 166 0 0,0 0 70 0 0,0 0 18 0 0,0 0 34 0 0,0 0 134 0 0,0 0 60 0 0,0 0 7 0 0,0 2 7 0 0,0 10 49 0 0,0 6 109 0 0,0-1 0 0 0,1 1-1 0 0,4 16-773 0 0,1 11 680 0 0,-5-30-328 0 0,1 1-1 0 0,2 7-351 0 0,24 104 1789 0 0,9 108-1789 0 0,-1 5 347 0 0,-7-59-254 0 0,-20-113-35 0 0,15 49-58 0 0,-15-84-46 0 0,7 30-543 0 0,13 30 589 0 0,14 12-3849 0 0,-31-78-2260 0 0</inkml:trace>
  <inkml:trace contextRef="#ctx0" brushRef="#br0" timeOffset="5541.23">781 3227 14600 0 0,'2'0'330'0'0,"100"2"929"0"0,127-5 403 0 0,-171-2-1361 0 0,15-7-301 0 0,14 0 85 0 0,23-3 76 0 0,76-22-161 0 0,-62 3-5276 0 0,-82 19-366 0 0</inkml:trace>
  <inkml:trace contextRef="#ctx0" brushRef="#br0" timeOffset="5912.89">2109 3022 14256 0 0,'0'0'322'0'0,"0"0"45"0"0,0 0 20 0 0,1 2-38 0 0,7 15-305 0 0,0 1 0 0 0,-1 0 0 0 0,2 9-44 0 0,-8-26 3 0 0,24 58-3 0 0,21 68 0 0 0,-39-107 0 0 0,14 45 0 0 0,3-1 0 0 0,8 13 0 0 0,-18-45 29 0 0,8 29-29 0 0,-1-2 45 0 0,-9-29 1 0 0,0 1 80 0 0,1 0 1 0 0,11 15-127 0 0,5 21 21 0 0,-28-66 35 0 0,-1-1 23 0 0,0 0 7 0 0,0 0 30 0 0,0 0 119 0 0,-1-4-28 0 0,1 0-1 0 0,-1 0 0 0 0,0 0 1 0 0,0 0-1 0 0,-1-3-206 0 0,-3-15 329 0 0,-12-86 279 0 0,0-3-296 0 0,1-42-312 0 0,13 87 53 0 0,5-56-53 0 0,2 83-41 0 0,0 1-1 0 0,3-1 0 0 0,10-31 42 0 0,-14 58-25 0 0,1 1 1 0 0,1 0-1 0 0,0 0 0 0 0,0 0 0 0 0,1 0 0 0 0,0 1 0 0 0,7-8 25 0 0,-8 12-12 0 0,0 0 0 0 0,1 0-1 0 0,0 0 1 0 0,0 1 0 0 0,0 0 0 0 0,0 0 0 0 0,1 1 0 0 0,0-1 0 0 0,0 1 0 0 0,0 1 0 0 0,0 0-1 0 0,2-1 13 0 0,-2 1-10 0 0,1 1-1 0 0,-1-1 0 0 0,1 2 1 0 0,0-1-1 0 0,0 1 0 0 0,-1 0 1 0 0,1 0-1 0 0,0 1 0 0 0,0 0 1 0 0,0 1-1 0 0,0 0 0 0 0,0 0 1 0 0,-1 0-1 0 0,1 1 0 0 0,0 0 1 0 0,-1 1-1 0 0,0 0 0 0 0,3 1 11 0 0,-1 1-8 0 0,0 0-1 0 0,0 1 0 0 0,0 0 0 0 0,0 0 0 0 0,-1 1 1 0 0,0 0-1 0 0,2 4 9 0 0,1-1-3 0 0,-3-1-279 0 0,-1-1 1 0 0,1 1-1 0 0,-2 1 0 0 0,4 5 282 0 0,10 14-1362 0 0,-8-13 468 0 0</inkml:trace>
  <inkml:trace contextRef="#ctx0" brushRef="#br0" timeOffset="6524.25">3335 2891 16208 0 0,'0'0'365'0'0,"0"0"56"0"0,0 0 26 0 0,2 1-53 0 0,6 3-254 0 0,-7-4-139 0 0,0 1 0 0 0,0-1-1 0 0,-1 0 1 0 0,1 1-1 0 0,-1-1 1 0 0,1 0 0 0 0,0 1-1 0 0,-1-1 1 0 0,1 0-1 0 0,-1 1 1 0 0,1-1 0 0 0,-1 1-1 0 0,1-1 1 0 0,-1 1-1 0 0,1 0 1 0 0,-1-1 0 0 0,1 1-1 0 0,-1-1 1 0 0,0 1-1 0 0,1 0 1 0 0,-1-1 0 0 0,0 1-1 0 0,0 0 1 0 0,1-1-1 0 0,-1 1 0 0 0,0 2 1 0 0,7 12-1 0 0,-1 0-1 0 0,-1 0 0 0 0,-1 1 0 0 0,0-1 0 0 0,-1 1 0 0 0,0 0 0 0 0,-1 1 1 0 0,4 26-79 0 0,3 10-200 0 0,1 32 279 0 0,-8-66-31 0 0,1 0 0 0 0,0 0 0 0 0,2-1 0 0 0,5 17 31 0 0,-3-11-46 0 0,-1 0-1 0 0,-1 0 47 0 0,-2-6-23 0 0,1-2 0 0 0,0 1 0 0 0,1 0 0 0 0,1-1 0 0 0,3 5 23 0 0,-4-11-26 0 0,2 4-17 0 0,0 0 0 0 0,1-1 0 0 0,1 0 0 0 0,3 3 43 0 0,-10-13-6 0 0,1 0 0 0 0,-1 0 0 0 0,1 0 0 0 0,0-1 0 0 0,0 1 1 0 0,0-1-1 0 0,0 0 0 0 0,1 0 0 0 0,-1 0 0 0 0,0 0 1 0 0,1 0-1 0 0,-1-1 0 0 0,1 0 0 0 0,0 0 0 0 0,0 0 1 0 0,-1 0-1 0 0,1 0 0 0 0,0-1 0 0 0,2 1 6 0 0,-2-2-1 0 0,1 1 0 0 0,-1-1-1 0 0,1 0 1 0 0,-1 0 0 0 0,0-1 0 0 0,1 1 0 0 0,-1-1-1 0 0,0 0 1 0 0,0 0 0 0 0,0 0 0 0 0,0-1-1 0 0,-1 1 1 0 0,3-3 1 0 0,3-2 15 0 0,-2 0-1 0 0,1 0 0 0 0,-1-1 1 0 0,0 0-1 0 0,2-4-14 0 0,0-3 36 0 0,0 1-1 0 0,-1-1 0 0 0,-1-1 1 0 0,0 1-1 0 0,4-18-35 0 0,5-22 151 0 0,-2-7-151 0 0,-11 50 15 0 0,3-26 17 0 0,-1 0 0 0 0,-2-1 0 0 0,-3-34-32 0 0,2-17-2 0 0,-1 13 2 0 0,-1 21 11 0 0,0 54 42 0 0,1 2-47 0 0,0 1-1 0 0,0-1 0 0 0,0 1 0 0 0,0 0 0 0 0,0 0 0 0 0,0 0 0 0 0,0 0 0 0 0,0 0 0 0 0,0-1 0 0 0,0 1 0 0 0,-1 1 0 0 0,1-1 0 0 0,0 0 0 0 0,-1 0 0 0 0,1 0 0 0 0,-1 0 0 0 0,1 0 0 0 0,-1 1-5 0 0,5 5 27 0 0,14 23 15 0 0,-1 1 0 0 0,-1 0 0 0 0,-1 1 0 0 0,0 7-42 0 0,0-2 36 0 0,1-2 1 0 0,2 0-1 0 0,8 10-36 0 0,3-2 122 0 0,23 23-122 0 0,-36-47-206 0 0,0-2 0 0 0,1 0 0 0 0,1-1-1 0 0,11 7 207 0 0,-12-10-510 0 0,22 15-689 0 0,-11-16 321 0 0</inkml:trace>
  <inkml:trace contextRef="#ctx0" brushRef="#br0" timeOffset="7058.94">4827 2785 12032 0 0,'5'4'34'0'0,"-2"-2"65"0"0,-1 0 0 0 0,0-1 0 0 0,0 1 0 0 0,0 1 0 0 0,0-1 0 0 0,0 0 0 0 0,0 0 0 0 0,0 2-99 0 0,2 3 37 0 0,0 0 0 0 0,1 0-1 0 0,0 0 1 0 0,2 2-37 0 0,13 18 987 0 0,-19-25-591 0 0,-1-2-18 0 0,1 1-8 0 0,3 4 2303 0 0,-6-14-2170 0 0,1 7-510 0 0,0 0-1 0 0,0-1 1 0 0,0 1-1 0 0,-1 0 0 0 0,1 0 1 0 0,-1 0-1 0 0,1 0 1 0 0,-1 0-1 0 0,0 0 1 0 0,0 0 7 0 0,-1 0 8 0 0,0-1 1 0 0,0 1-1 0 0,0 0 1 0 0,0-1-1 0 0,1 0 1 0 0,-1 1 0 0 0,1-1-1 0 0,0 0 1 0 0,-1 0-1 0 0,1-2-8 0 0,0 3 4 0 0,0-1 0 0 0,1 1 0 0 0,-1 0 0 0 0,0 0 0 0 0,0 0 0 0 0,0 0 0 0 0,-1 0 0 0 0,1 1 0 0 0,0-1 0 0 0,-1 1-1 0 0,1-1 1 0 0,-1 1 0 0 0,1 0 0 0 0,-1 0 0 0 0,1 0 0 0 0,-2 0-4 0 0,-4-1-16 0 0,0 1 1 0 0,1 0-1 0 0,-1 0 0 0 0,0 1 0 0 0,-1 0 16 0 0,1 0-25 0 0,1 1-1 0 0,0 0 1 0 0,-1 1-1 0 0,1-1 1 0 0,0 1-1 0 0,0 1 1 0 0,0-1 0 0 0,0 1-1 0 0,1 0 1 0 0,-1 1-1 0 0,1 0 1 0 0,0 0 25 0 0,-16 11 6 0 0,1 2 0 0 0,-13 12-6 0 0,28-24-6 0 0,-10 12 6 0 0,0 0 0 0 0,1 1 0 0 0,1 0 0 0 0,-2 5 0 0 0,-7 9 0 0 0,13-18 0 0 0,0 1 0 0 0,2 0 0 0 0,0 0 0 0 0,1 1 0 0 0,0-1 0 0 0,1 2 0 0 0,1-1 0 0 0,1 1 0 0 0,0-1 0 0 0,1 1 0 0 0,1 0 0 0 0,1 0 0 0 0,0 8 0 0 0,1-19 10 0 0,1 0 0 0 0,-1-1 0 0 0,1 1 0 0 0,1 0-1 0 0,-1 0 1 0 0,1-1 0 0 0,0 1 0 0 0,0-1-1 0 0,1 1 1 0 0,-1-1 0 0 0,1 0 0 0 0,0 0 0 0 0,1 0-1 0 0,-1 0 1 0 0,1-1 0 0 0,0 0 0 0 0,0 1-1 0 0,1-1 1 0 0,-1-1 0 0 0,1 1 0 0 0,0-1 0 0 0,0 1-1 0 0,0-1 1 0 0,0-1 0 0 0,1 1 0 0 0,-1-1-1 0 0,1 0 1 0 0,-1 0 0 0 0,1-1 0 0 0,2 1-10 0 0,-4-1 1 0 0,21 5 39 0 0,0 0 0 0 0,1-2 1 0 0,0-1-1 0 0,0-2 0 0 0,16 0-40 0 0,40-6 64 0 0,0-3 0 0 0,43-11-64 0 0,-79 7-34 0 0,41-17 34 0 0,-38 12-96 0 0,87-33-698 0 0,-105 38 14 0 0,7-5-690 0 0,0-1-1 0 0,18-12 1471 0 0,-46 24-212 0 0,61-33-1418 0 0</inkml:trace>
  <inkml:trace contextRef="#ctx0" brushRef="#br0" timeOffset="7441.64">5686 1880 16783 0 0,'1'-2'382'0'0,"1"0"-234"0"0,1 0 1 0 0,-1-1 0 0 0,0 1-1 0 0,0 0 1 0 0,1 0 0 0 0,0 0-1 0 0,-1 1 1 0 0,2-2-149 0 0,11-7 261 0 0,-7 5-245 0 0,3 9-16 0 0,-9-2 4 0 0,0-1-1 0 0,0 1 0 0 0,0-1 1 0 0,0 1-1 0 0,0 0 0 0 0,-1 0 0 0 0,1 0 1 0 0,-1 0-1 0 0,1 0 0 0 0,-1 0 1 0 0,0 1-1 0 0,0-1 0 0 0,0 0 1 0 0,0 0-1 0 0,0 1 0 0 0,0-1 0 0 0,-1 1 1 0 0,1-1-1 0 0,-1 3-3 0 0,2 8 25 0 0,-1 0 0 0 0,0 0 1 0 0,-1 5-26 0 0,0-13 5 0 0,6 268 1191 0 0,-6-234-1075 0 0,0 51 300 0 0,6 24-421 0 0,12 143 550 0 0,-10-144-150 0 0,-3-32 102 0 0,12 57-502 0 0,42 135-887 0 0,-51-248 461 0 0,0 0 1 0 0,1 0-1 0 0,10 17 426 0 0,19 31-7423 0 0,-26-51 2069 0 0</inkml:trace>
  <inkml:trace contextRef="#ctx0" brushRef="#br0" timeOffset="7787.65">5272 2628 17479 0 0,'20'-33'396'0'0,"-19"32"-342"0"0,1-1 0 0 0,-1 1-1 0 0,1 0 1 0 0,0-1-1 0 0,-1 1 1 0 0,1 0-1 0 0,0 0 1 0 0,0 0-1 0 0,-1 0 1 0 0,1 0-1 0 0,0 1 1 0 0,0-1 0 0 0,0 1-1 0 0,0-1 1 0 0,0 1-1 0 0,0-1 1 0 0,0 1-1 0 0,0 0 1 0 0,0 0-1 0 0,0 0 1 0 0,1 0-54 0 0,7 0 229 0 0,52-3-110 0 0,1 3 0 0 0,37 6-119 0 0,-18-2 60 0 0,26 4-37 0 0,-63-3-131 0 0,-1-3 0 0 0,1-1 0 0 0,0-2 0 0 0,22-4 108 0 0,-48 2-212 0 0,34-5-1116 0 0,-20 4-3002 0 0,-7 3-1374 0 0</inkml:trace>
  <inkml:trace contextRef="#ctx0" brushRef="#br0" timeOffset="8254.1">6597 2544 14336 0 0,'0'0'421'0'0,"0"0"-12"0"0,0 0-239 0 0,0 0-33 0 0,0 0 14 0 0,0 0 1 0 0,0 3-15 0 0,6 88-58 0 0,-4-58-75 0 0,1 0 0 0 0,4 15-4 0 0,-2-15 47 0 0,-1 1-1 0 0,-1 16-46 0 0,-1-8 17 0 0,3-1-1 0 0,1 0 1 0 0,1 0 0 0 0,10 26-17 0 0,-14-57-1 0 0,0 0 1 0 0,1 0 0 0 0,1 0-1 0 0,-1 0 1 0 0,3 2 0 0 0,-4-7 2 0 0,0 0-1 0 0,1 0 1 0 0,-1 0 0 0 0,1 0-1 0 0,0-1 1 0 0,0 0-1 0 0,1 0 1 0 0,-1 0 0 0 0,1 0-1 0 0,0-1-1 0 0,-1-1 9 0 0,-1 0 0 0 0,1 0 0 0 0,-1-1 0 0 0,1 0 0 0 0,0 0 0 0 0,-1 0 0 0 0,1 0 0 0 0,0 0 0 0 0,0-1 0 0 0,-1 1 0 0 0,1-1 0 0 0,0 0 0 0 0,1-1-9 0 0,2 0 15 0 0,-1 0 0 0 0,0 0 0 0 0,0-1 1 0 0,0 0-1 0 0,0 0 0 0 0,0 0 1 0 0,5-3-16 0 0,3-3 50 0 0,0-1 0 0 0,-1-1 0 0 0,0 0 1 0 0,0 0-1 0 0,10-12-50 0 0,2-3 89 0 0,-2-1 0 0 0,0-1 1 0 0,-2 0-1 0 0,-1-2 0 0 0,2-5-89 0 0,-11 10 37 0 0,-1 0-1 0 0,-1-1 0 0 0,-1 0 1 0 0,-1 0-1 0 0,1-14-36 0 0,-3 14 23 0 0,-2 0 0 0 0,0 0-1 0 0,-2-16-22 0 0,1-14-78 0 0,0 7-140 0 0,-3-15 218 0 0,-1 2-202 0 0,1 40 122 0 0,1 21 80 0 0,0 0 0 0 0,1-1-1 0 0,-1 1 1 0 0,0 0-1 0 0,0-1 1 0 0,-1 1-1 0 0,1 0 1 0 0,0 0-1 0 0,0-1 1 0 0,0 1-1 0 0,0 0 1 0 0,0 0-1 0 0,0-1 1 0 0,0 1-1 0 0,0 0 1 0 0,0-1-1 0 0,-1 1 1 0 0,1 0 0 0 0,0 0-1 0 0,0 0 1 0 0,0-1-1 0 0,-1 1 1 0 0,1 0-1 0 0,0 0 1 0 0,0 0-1 0 0,0-1 1 0 0,-1 1-1 0 0,1 0 1 0 0,0 0-1 0 0,0 0 1 0 0,-1 0-1 0 0,1 0 1 0 0,0 0-1 0 0,-1 0 1 0 0,1 1 3 0 0,-1 0-1 0 0,0 0 1 0 0,0 0-1 0 0,1 1 0 0 0,-1-1 1 0 0,1 0-1 0 0,-1 1 0 0 0,1-1 1 0 0,-1 1-1 0 0,1-1 0 0 0,0 0 1 0 0,0 1-1 0 0,0 0-2 0 0,-4 26 50 0 0,3-22-40 0 0,0 10 95 0 0,1 0 1 0 0,0-1-1 0 0,1 1 0 0 0,2 8-105 0 0,12 63 352 0 0,-5-46-135 0 0,1 0 0 0 0,6 11-217 0 0,-9-30 11 0 0,1 0 1 0 0,2-1 0 0 0,0 0-1 0 0,12 16-11 0 0,1-3-24 0 0,2-2 0 0 0,1-1-1 0 0,7 5 25 0 0,-14-15-94 0 0,-15-14-132 0 0,1-1-1 0 0,0 0 0 0 0,0 0 1 0 0,1-1-1 0 0,0 1 1 0 0,0-1-1 0 0,0-1 1 0 0,4 3 226 0 0,35 10-1030 0 0,-7-1-8 0 0</inkml:trace>
  <inkml:trace contextRef="#ctx0" brushRef="#br0" timeOffset="9344.24">8640 2506 14832 0 0,'0'0'332'0'0,"0"0"50"0"0,0 0 25 0 0,0 0-47 0 0,2 1-232 0 0,15 7 5 0 0,1 0 0 0 0,-1-2 0 0 0,1 0 0 0 0,0-1 0 0 0,1 0 0 0 0,-1-2 0 0 0,1 0 0 0 0,0-1 0 0 0,0-1-1 0 0,-1-1 1 0 0,11-1-133 0 0,29-4 262 0 0,96-9-90 0 0,-115 8-127 0 0,-1-1 0 0 0,36-12-45 0 0,-43 9 208 0 0,-1-2-1 0 0,0-1 0 0 0,-1-1 1 0 0,10-7-208 0 0,-8 5 404 0 0,-22 12-285 0 0,-1 0 1 0 0,0-1 0 0 0,0 0-1 0 0,4-3-119 0 0,-1-1 105 0 0,-1 1 79 0 0,0 0 0 0 0,-1 0-1 0 0,8-9-183 0 0,-15 14 42 0 0,1 0-1 0 0,-1 0 1 0 0,0 0-1 0 0,0 0 1 0 0,-1 0-1 0 0,1 0 1 0 0,-1-1-1 0 0,0 1 1 0 0,1 0-1 0 0,-1-1 1 0 0,-1 1 0 0 0,1-1-1 0 0,0 0 1 0 0,-1 1-1 0 0,0-2-41 0 0,0-1 85 0 0,-2-24 323 0 0,1 29-396 0 0,1-1 0 0 0,-1 0 0 0 0,0 0-1 0 0,0 0 1 0 0,0 1 0 0 0,0-1-1 0 0,0 0 1 0 0,0 1 0 0 0,0-1-1 0 0,0 1 1 0 0,-1 0 0 0 0,1-1-1 0 0,-2 0-11 0 0,1 0 0 0 0,-10-8 1 0 0,0 1 0 0 0,-6-4-1 0 0,13 11-2 0 0,1-1 0 0 0,-1 1 0 0 0,0 0 0 0 0,0 0 0 0 0,1 0 0 0 0,-1 1 0 0 0,-1 0 0 0 0,1 0 0 0 0,-1 0 2 0 0,1 0-22 0 0,-8-1-78 0 0,0 1 0 0 0,0 0 1 0 0,0 1-1 0 0,0 0 0 0 0,1 1 0 0 0,-7 2 100 0 0,-4 3-66 0 0,0 1 0 0 0,1 1 0 0 0,0 1 0 0 0,1 1 0 0 0,0 1 1 0 0,1 1-1 0 0,-12 9 66 0 0,15-8-15 0 0,-1 1 0 0 0,2 0 1 0 0,-1 2-1 0 0,2 0 0 0 0,0 0 1 0 0,2 2-1 0 0,-1-1 0 0 0,-1 7 15 0 0,0 2-19 0 0,2 1-1 0 0,0 0 1 0 0,2 1-1 0 0,1 0 1 0 0,2 1-1 0 0,0 0 20 0 0,5-17 4 0 0,1 1 0 0 0,1-1 0 0 0,-1 0-1 0 0,2 1 1 0 0,0-1 0 0 0,0 1 0 0 0,1 1-4 0 0,2 5 33 0 0,1 0 1 0 0,0 0 0 0 0,2-1-1 0 0,2 6-33 0 0,-2-11 32 0 0,0-1-1 0 0,1 1 0 0 0,0-1 0 0 0,1-1 1 0 0,9 11-32 0 0,4 6 73 0 0,-14-19 1 0 0,0 0-1 0 0,1 0 1 0 0,1-1 0 0 0,0 0 0 0 0,0-1 0 0 0,0 0 0 0 0,1 0 0 0 0,10 5-74 0 0,13 5 161 0 0,0-1 0 0 0,7 0-161 0 0,-11-5-22 0 0,1-1 1 0 0,1-1-1 0 0,0-2 1 0 0,0-1-1 0 0,0-1 1 0 0,21-1 21 0 0,-25-3-3064 0 0,0-2 1 0 0,21-2 3063 0 0,-6-3-6786 0 0</inkml:trace>
  <inkml:trace contextRef="#ctx0" brushRef="#br0" timeOffset="12875.64">7610 2432 9648 0 0,'0'0'216'0'0,"0"0"32"0"0,0 0 12 0 0,0 0 54 0 0,0 0 169 0 0,12-9 1193 0 0,-10 9-1587 0 0,1-1 0 0 0,-1 1 0 0 0,0-1 0 0 0,1 1 0 0 0,-1 0 0 0 0,1 0 0 0 0,-1 0 0 0 0,1 0 0 0 0,-1 0 0 0 0,1 1 0 0 0,-1-1 0 0 0,1 1 0 0 0,-1 0 0 0 0,2 0-89 0 0,13 3 343 0 0,-13-3-290 0 0,0 0 0 0 0,0 0 0 0 0,0 0 0 0 0,0 0 1 0 0,0 1-1 0 0,0 0 0 0 0,0 0 0 0 0,-1 0 0 0 0,1 0 0 0 0,0 1 0 0 0,-1-1 0 0 0,0 1 0 0 0,0 0 0 0 0,0 0 0 0 0,0 0 0 0 0,0 1-53 0 0,4 4 117 0 0,-1 1 0 0 0,0 1 1 0 0,0-1-1 0 0,-1 1 0 0 0,3 9-117 0 0,-5-9 47 0 0,0 0 0 0 0,0 1 0 0 0,-1-1 1 0 0,-1 1-1 0 0,0-1 0 0 0,0 7-47 0 0,1 12 86 0 0,1 3 8 0 0,-2 0 0 0 0,-1 0-1 0 0,-2 8-93 0 0,1-15 48 0 0,0 0 0 0 0,2 0 0 0 0,1 0 0 0 0,1 2-48 0 0,-1-6 0 0 0,-2-15 0 0 0,1 0 0 0 0,-1 0 0 0 0,1 0 0 0 0,2 6 0 0 0,4 9 20 0 0,-6-15-3 0 0,1 0 0 0 0,-1-1 0 0 0,1 1 0 0 0,1-1 0 0 0,-1 1 0 0 0,1-1 0 0 0,0 0 0 0 0,0 0 0 0 0,1 0 0 0 0,0 0-17 0 0,32 36 234 0 0,-35-40-147 0 0,-1-1 22 0 0,0 0-10 0 0,0 0-10 0 0,1-2-15 0 0,5-7-57 0 0,2-5-23 0 0,-7 8 25 0 0,0 1 1 0 0,-1 0-1 0 0,1-1 1 0 0,-1-5-20 0 0,0 3 32 0 0,0-4 30 0 0,0-1-1 0 0,-1 1 0 0 0,0-1 0 0 0,-2-4-61 0 0,2 11 13 0 0,0 0 0 0 0,1-1-1 0 0,0 1 1 0 0,0-1-1 0 0,1-2-12 0 0,-1 1 41 0 0,0 1-1 0 0,0 0 0 0 0,0 0 0 0 0,-1-5-40 0 0,-1-1-8 0 0,1 0 0 0 0,0 0-1 0 0,1 0 1 0 0,0 0 0 0 0,1 0-1 0 0,1 0 1 0 0,3-12 8 0 0,0 5-78 0 0,0 0-1 0 0,2 0 1 0 0,1 1-1 0 0,7-14 79 0 0,-11 26-67 0 0,0 1 0 0 0,1 0 0 0 0,-1 0 0 0 0,2 0 0 0 0,0-1 67 0 0,10-11-29 0 0,-7 8 29 0 0,0 0 0 0 0,0 1 0 0 0,1 1 0 0 0,0-1 0 0 0,0 1 0 0 0,1 1 0 0 0,0 0 0 0 0,1 1 0 0 0,-1 0 0 0 0,1 1 0 0 0,12-4 0 0 0,-18 7 0 0 0,0 0 0 0 0,0 1 0 0 0,0 0 0 0 0,0 0 0 0 0,0 0 0 0 0,0 1 0 0 0,1 0 0 0 0,5 1 0 0 0,4 1 0 0 0,1 1 0 0 0,12 3 0 0 0,-26-5 0 0 0,0 1 0 0 0,1-1 0 0 0,-1 1 0 0 0,0 0 0 0 0,0 0 0 0 0,0 0 0 0 0,1 1 0 0 0,5 4 0 0 0,2 2 0 0 0,-5-1-210 0 0,-5-6-879 0 0,-4 2-363 0 0,-13 17-70 0 0,14-19 1303 0 0,-1 0 0 0 0,0 0 0 0 0,1-1-1 0 0,-1 1 1 0 0,0-1 0 0 0,0 0 0 0 0,0 1 219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6.310"/>
    </inkml:context>
    <inkml:brush xml:id="br0">
      <inkml:brushProperty name="width" value="0.2" units="cm"/>
      <inkml:brushProperty name="height" value="0.2" units="cm"/>
      <inkml:brushProperty name="color" value="#FFFF00"/>
    </inkml:brush>
  </inkml:definitions>
  <inkml:trace contextRef="#ctx0" brushRef="#br0">1 838 23503 0 0,'1'-1'1366'0'0,"0"1"-1348"0"0,-1-1-1 0 0,1 1 1 0 0,0-1 0 0 0,0 1 0 0 0,0-1 0 0 0,0 1 0 0 0,-1 0 0 0 0,1-1 0 0 0,0 1 0 0 0,0 0 0 0 0,0 0 0 0 0,0 0 0 0 0,0 0 0 0 0,1-1 0 0 0,8 0-21 0 0,35-8 101 0 0,120-30 820 0 0,-14-5-335 0 0,88-30-161 0 0,181-90-331 0 0,-197 78-184 0 0,-80 31 10 0 0,134-49-181 0 0,484-113 0 0 0,-677 202 42 0 0,160-7-1 0 0,-209 21-311 0 0,43 4-1 0 0,-62-2-469 0 0,24 7-1 0 0,-29-5-541 0 0,0 1 0 0 0,-1 0 0 0 0,11 5-1 0 0,19 14-5720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7:43.164"/>
    </inkml:context>
    <inkml:brush xml:id="br0">
      <inkml:brushProperty name="width" value="0.1" units="cm"/>
      <inkml:brushProperty name="height" value="0.1" units="cm"/>
      <inkml:brushProperty name="color" value="#E71224"/>
    </inkml:brush>
  </inkml:definitions>
  <inkml:trace contextRef="#ctx0" brushRef="#br0">15989 735 11432 0 0,'-32'-13'756'0'0,"-13"-9"-712"0"0,44 21-44 0 0,-1-1 0 0 0,0 1 0 0 0,0-1 0 0 0,0 1 0 0 0,1-1 0 0 0,-1 0 0 0 0,-1-1 0 0 0,-6-7 12 0 0,1 2-13 0 0,0 1 0 0 0,1-2 0 0 0,-1 1 0 0 0,-8-15 1 0 0,-2-4-135 0 0,-1 1 0 0 0,-1 1 0 0 0,-40-38 0 0 0,53 58 132 0 0,-1-1 1 0 0,1 1 0 0 0,-1 0 0 0 0,0 1 0 0 0,-1 0 0 0 0,1 0-1 0 0,-1 1 1 0 0,0 0 0 0 0,0 0 0 0 0,-10-1 0 0 0,-13-1-56 0 0,-51-1 0 0 0,41 3 235 0 0,-130-5 607 0 0,40 3 48 0 0,-11 2 66 0 0,83 4-507 0 0,-1-3 0 0 0,-82-14 0 0 0,-4-18 52 0 0,-36-5-438 0 0,104 24 20 0 0,-24-3 14 0 0,84 16-39 0 0,-157-23 0 0 0,95 12 0 0 0,-105-4 0 0 0,-85 14 0 0 0,219 3 0 0 0,-366 9-67 0 0,1 0 294 0 0,-368-28 963 0 0,-12-50-326 0 0,360 26-671 0 0,-110 4-193 0 0,201 20 0 0 0,143 12-7 0 0,49 3-39 0 0,-462-6 35 0 0,207 6 11 0 0,174 1 41 0 0,-143-4-18 0 0,32 0 52 0 0,203 5 10 0 0,-193 0 50 0 0,-78-1-11 0 0,86 7 84 0 0,158 0-101 0 0,-135 8 9 0 0,114-4 9 0 0,-269 21 418 0 0,155-8-399 0 0,74-1-132 0 0,76-6-34 0 0,-513 60-302 0 0,3 28 635 0 0,108 1-310 0 0,330-59-145 0 0,-500 138 64 0 0,-27 72 80 0 0,749-252 0 0 0,-201 84 5 0 0,10 13-63 0 0,66-16 47 0 0,112-68 9 0 0,0 0 0 0 0,1 0 0 0 0,1 2 0 0 0,-23 29 0 0 0,28-32-27 0 0,1 1 0 0 0,0 0 1 0 0,1 0-1 0 0,1 1 0 0 0,1 0 0 0 0,0 1 1 0 0,1 0-1 0 0,1 0 0 0 0,0 0 1 0 0,1 0-1 0 0,1 1 0 0 0,-1 27 0 0 0,4 4-69 0 0,11 86 0 0 0,-8-119 84 0 0,0 0 0 0 0,1 0 0 0 0,1 0 0 0 0,0-1 0 0 0,1 0 0 0 0,1 0 0 0 0,0 0 0 0 0,1-1 0 0 0,12 17 0 0 0,-17-26 10 0 0,2 0 0 0 0,-1 0-1 0 0,1 0 1 0 0,-1 0-1 0 0,1-1 1 0 0,1 0-1 0 0,-1 0 1 0 0,0 0-1 0 0,1-1 1 0 0,0 0 0 0 0,10 4-1 0 0,76 26-20 0 0,0-5 0 0 0,106 17 0 0 0,67-8 25 0 0,-26-5 0 0 0,187 62 0 0 0,154 82-64 0 0,-405-131 64 0 0,2-12 0 0 0,-118-21 0 0 0,459 74 143 0 0,-171-31-86 0 0,-156-28 5 0 0,264 5 0 0 0,-203-19-49 0 0,-52-1-14 0 0,151 7 1 0 0,-132 0 0 0 0,32 1 0 0 0,113 9 0 0 0,-15 0 0 0 0,-62-7 0 0 0,802 85 0 0 0,-721-70 0 0 0,234 19 0 0 0,-551-51 0 0 0,620 44 0 0 0,-409-35 2 0 0,352 16 50 0 0,-437-26-41 0 0,269 12 0 0 0,7-4 117 0 0,-150-6-46 0 0,740 4 448 0 0,-835-10-442 0 0,798-21-383 0 0,-734 13 206 0 0,198-14 89 0 0,-9 0 0 0 0,58-8 0 0 0,-1-19 0 0 0,342-64 134 0 0,-686 85-123 0 0,59-12-12 0 0,549-133-61 0 0,-10-45-1321 0 0,-678 188 1273 0 0,86-29-47 0 0,-74 18-355 0 0,153-84 0 0 0,-244 115 539 0 0,0 1 0 0 0,-1-2 0 0 0,0 0 0 0 0,0-1 0 0 0,-1 0 0 0 0,-1-1 0 0 0,0-1 0 0 0,-1 0-1 0 0,0 0 1 0 0,-1-1 0 0 0,13-26 0 0 0,-20 33 39 0 0,-1 1 0 0 0,0-1 0 0 0,0 0 0 0 0,-1 1 0 0 0,0-1 1 0 0,-1 0-1 0 0,1 0 0 0 0,-1 0 0 0 0,-1 0 0 0 0,1 1 0 0 0,-1-1 0 0 0,-1 0 0 0 0,1 0 0 0 0,-2 1 0 0 0,1-1 0 0 0,-1 1 0 0 0,-6-14 0 0 0,-6-10 138 0 0,9 19-63 0 0,0-1-1 0 0,-16-22 1 0 0,-8-3-17 0 0,-1 1 1 0 0,-2 1-1 0 0,-2 3 0 0 0,-59-46 1 0 0,23 27-285 0 0,-127-68 0 0 0,122 83 115 0 0,-99-33 0 0 0,159 64 45 0 0,-502-146-147 0 0,446 133 123 0 0,-1302-290-115 0 0,954 222 135 0 0,-349-65-42 0 0,-450-10 275 0 0,-8 99-300 0 0,104 93-871 0 0,723-7 464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7:54.915"/>
    </inkml:context>
    <inkml:brush xml:id="br0">
      <inkml:brushProperty name="width" value="0.1" units="cm"/>
      <inkml:brushProperty name="height" value="0.1" units="cm"/>
      <inkml:brushProperty name="color" value="#E71224"/>
    </inkml:brush>
  </inkml:definitions>
  <inkml:trace contextRef="#ctx0" brushRef="#br0">4149 4 14032 0 0,'0'0'1965'0'0,"-1"-1"-1893"0"0,-7-1-61 0 0,5 3-11 0 0,0 1 0 0 0,0-1 0 0 0,1 1 0 0 0,-1 0 0 0 0,1 0 0 0 0,-1 0 0 0 0,1 0 0 0 0,0 0 1 0 0,-3 4-1 0 0,-16 23-15 0 0,-53 90-35 0 0,58-87 129 0 0,-88 147-6 0 0,-22 15-77 0 0,-1 2 61 0 0,-130 156 186 0 0,23-32-92 0 0,-60 66-74 0 0,-17-15-38 0 0,265-316-19 0 0,-240 273 55 0 0,-23 26 66 0 0,209-236-109 0 0,-175 214 16 0 0,197-231-28 0 0,-235 286 276 0 0,257-325-197 0 0,-86 94 230 0 0,75-85-198 0 0,-92 88-110 0 0,-321 243 347 0 0,396-343-368 0 0,-29 24 0 0 0,86-65 0 0 0,20-11 0 0 0,2 2 0 0 0,5-8 0 0 0,0-1 0 0 0,0 1 0 0 0,0 0 0 0 0,0-1 0 0 0,-1 1 0 0 0,1-1 0 0 0,0 1 0 0 0,1 0 0 0 0,-1-1 0 0 0,0 1 0 0 0,0-1 0 0 0,0 1 0 0 0,0 0 0 0 0,0-1 0 0 0,1 2 0 0 0,2 1 0 0 0,-1 0 0 0 0,1 0 0 0 0,0 0 0 0 0,0-1 0 0 0,0 1 0 0 0,1-1 0 0 0,-1 0 0 0 0,1 0 0 0 0,-1 0 0 0 0,1 0 0 0 0,0 0 0 0 0,4 1 0 0 0,15 7 0 0 0,13 9 0 0 0,-19-10 0 0 0,-1 0 0 0 0,0 0 0 0 0,25 21 0 0 0,-21-13-14 0 0,-1 2 0 0 0,0 0-1 0 0,-2 1 1 0 0,25 35-1 0 0,-11-9 15 0 0,69 75 0 0 0,-62-77 0 0 0,46 40 0 0 0,-7-6 0 0 0,-29-28 0 0 0,95 75 0 0 0,-52-48 0 0 0,50 55 0 0 0,-46-42 0 0 0,46 49 0 0 0,70 61 0 0 0,-183-177-5 0 0,166 127 162 0 0,-113-99 27 0 0,113 54 0 0 0,-10-21 125 0 0,261 127-4 0 0,-273-109-295 0 0,-118-69-10 0 0,7 7 0 0 0,-1 1 0 0 0,-3 4 0 0 0,-1 1 0 0 0,61 68 0 0 0,-37-24 83 0 0,88 128 0 0 0,82 133 166 0 0,-233-330-315 0 0,1-1 0 0 0,27 24 0 0 0,-34-34 87 0 0,1 0 1 0 0,1-1-1 0 0,0-1 1 0 0,0 0-1 0 0,19 9 1 0 0,-16-11 25 0 0,0 0 1 0 0,1-1 0 0 0,-1-1-1 0 0,33 5 1 0 0,-38-8-40 0 0,1-1 0 0 0,0 0 0 0 0,0-1 0 0 0,0 0 0 0 0,-1-1 0 0 0,1 0 0 0 0,19-7 0 0 0,-3 0-8 0 0,0-1 0 0 0,44-24 0 0 0,-65 29 54 0 0,28-15-1117 0 0,-1-4-3449 0 0,-2-2-1718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43.987"/>
    </inkml:context>
    <inkml:brush xml:id="br0">
      <inkml:brushProperty name="width" value="0.1" units="cm"/>
      <inkml:brushProperty name="height" value="0.1" units="cm"/>
      <inkml:brushProperty name="color" value="#E71224"/>
    </inkml:brush>
  </inkml:definitions>
  <inkml:trace contextRef="#ctx0" brushRef="#br0">1 96 8352 0 0,'5'-3'39'0'0,"1"0"0"0"0,0 0 0 0 0,0 1 1 0 0,0 0-1 0 0,0 0 0 0 0,0 0 0 0 0,0 1 0 0 0,1 0 1 0 0,6 0-1 0 0,7-1-39 0 0,0 0 0 0 0,-1-1 0 0 0,0-2 0 0 0,25-7 0 0 0,-38 10 0 0 0,21-6 89 0 0,-1-1 0 0 0,45-21-1 0 0,-70 30-29 0 0,1-1 0 0 0,-1 1 0 0 0,0 0 0 0 0,0-1-1 0 0,0 1 1 0 0,0 0 0 0 0,0 0 0 0 0,0 0 0 0 0,0 0-1 0 0,0 0 1 0 0,1 0 0 0 0,-1 0 0 0 0,0 0 0 0 0,0 0 0 0 0,0 1-1 0 0,0-1 1 0 0,0 0 0 0 0,0 1 0 0 0,1 0 0 0 0,14 2 1066 0 0,-15-3-1088 0 0,0 0 0 0 0,0 0 0 0 0,-1 1 0 0 0,1-1 0 0 0,0 0 0 0 0,-1 0 0 0 0,1 0 0 0 0,0 1 0 0 0,-1-1 0 0 0,1 0 0 0 0,-1 1 0 0 0,1-1 0 0 0,0 1 0 0 0,-1-1 0 0 0,2 2 0 0 0,5 2 32 0 0,8 2-23 0 0,23 5 39 0 0,-16-5-2 0 0,-18-5-49 0 0,1 0 0 0 0,-1 1 0 0 0,1-2 0 0 0,-1 1 0 0 0,7 0 1 0 0,176-9 1213 0 0,-181 7-1215 0 0,0 1 1 0 0,-1 0-1 0 0,1 1 1 0 0,8 1 0 0 0,-9-1-23 0 0,1-1 0 0 0,-1 1 0 0 0,1-1 0 0 0,8-1 1 0 0,90-7-12 0 0,-78 6 0 0 0,-21 1 0 0 0,1 0 0 0 0,-1 0 0 0 0,1 1 0 0 0,6 1 0 0 0,64 3 0 0 0,-14-1 0 0 0,-38-1 0 0 0,27-3 0 0 0,-33 1 0 0 0,0 0 0 0 0,0 0 0 0 0,24 5 0 0 0,-26-3 0 0 0,0 0 0 0 0,0-1 0 0 0,0-1 0 0 0,20-2 0 0 0,13-1 0 0 0,85-6 0 0 0,-43 2 0 0 0,4-1 0 0 0,121 8 0 0 0,-195 1 0 0 0,29 6 0 0 0,-30-4 0 0 0,30 1 0 0 0,-8-2 26 0 0,40 7 0 0 0,-56-6-12 0 0,-15-1 18 0 0,0 1 0 0 0,18 5 0 0 0,-19-4-12 0 0,0-1-1 0 0,1 0 0 0 0,19 2 1 0 0,70-6 41 0 0,-37-1-58 0 0,-47 1-4 0 0,24-4 1 0 0,-31 3 6 0 0,-1 1 1 0 0,1 0-1 0 0,0 0 1 0 0,1 0-1 0 0,-1 1 1 0 0,0 1-1 0 0,0 0 1 0 0,0 0-1 0 0,9 3 1 0 0,-7 0-7 0 0,-6-3 0 0 0,-1 1 0 0 0,0 0 0 0 0,0-1 0 0 0,1 0 0 0 0,-1 0 0 0 0,1 0 0 0 0,-1-1 0 0 0,1 0 0 0 0,5 0 0 0 0,100-13 0 0 0,-97 12 0 0 0,-7-1 0 0 0,0 1 0 0 0,1 1 0 0 0,-1-1 0 0 0,1 1 0 0 0,-1 1 0 0 0,0-1 0 0 0,1 1 0 0 0,7 2 0 0 0,6 1-22 0 0,0 0 1 0 0,23 1-1 0 0,11 1-9 0 0,-51-6 30 0 0,1 0 1 0 0,0 0 0 0 0,-1 0-1 0 0,1 0 1 0 0,0-1-1 0 0,-1 1 1 0 0,1-1 0 0 0,4-2-1 0 0,-4 2 5 0 0,1 0-1 0 0,0 0 0 0 0,-1 0 1 0 0,7 0-1 0 0,-1 0 17 0 0,0 0 0 0 0,0 0-1 0 0,15-5 1 0 0,-18 4-15 0 0,-1 0 0 0 0,1 0-1 0 0,0 1 1 0 0,0 0 0 0 0,0 1-1 0 0,-1-1 1 0 0,1 1 0 0 0,0 0-1 0 0,0 1 1 0 0,8 1 0 0 0,56 13-5 0 0,-64-14 0 0 0,1 0 0 0 0,-1-1 0 0 0,0 0 0 0 0,0 0 0 0 0,1-1 0 0 0,-1 1 0 0 0,13-5 0 0 0,-10 3 0 0 0,0 1 0 0 0,14-1 0 0 0,56-4 64 0 0,-46 5 57 0 0,-19 0-103 0 0,-1 0-1 0 0,1 2 1 0 0,20 2 0 0 0,-27 1-6 0 0,-6-3-83 0 0,-1 0-1 0 0,0-1 0 0 0,0 1 0 0 0,1 0 0 0 0,-1-1 0 0 0,0 1 0 0 0,1-1 0 0 0,-1 1 0 0 0,0-1 0 0 0,1 0 0 0 0,-1 0 0 0 0,1 1 0 0 0,-1-1 0 0 0,1 0 0 0 0,-1 0 0 0 0,3-1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47.255"/>
    </inkml:context>
    <inkml:brush xml:id="br0">
      <inkml:brushProperty name="width" value="0.1" units="cm"/>
      <inkml:brushProperty name="height" value="0.1" units="cm"/>
      <inkml:brushProperty name="color" value="#E71224"/>
    </inkml:brush>
  </inkml:definitions>
  <inkml:trace contextRef="#ctx0" brushRef="#br0">1 131 10048 0 0,'2'1'230'0'0,"7"3"-65"0"0,0 0-1 0 0,1-1 1 0 0,0 0-1 0 0,18 3 1 0 0,19-3-148 0 0,-39-2 46 0 0,0 0-1 0 0,0 0 1 0 0,11 4-1 0 0,16 1 104 0 0,-20-4-160 0 0,0-2 0 0 0,27-2 0 0 0,-16-1-6 0 0,34-2 0 0 0,-24-1 78 0 0,-12 5 52 0 0,23 2-42 0 0,-27 0 76 0 0,-1-1 1 0 0,23-2 0 0 0,10 0 109 0 0,20-4-149 0 0,4 0-122 0 0,-31 6-66 0 0,5-1-29 0 0,74 9-1 0 0,26 10 29 0 0,-144-17 64 0 0,0-1 0 0 0,1 0 0 0 0,-1-1 0 0 0,0 0 0 0 0,12-2 0 0 0,-10 1 0 0 0,0 0 0 0 0,15 0 0 0 0,143-1 0 0 0,-141 1 9 0 0,28-4-1 0 0,5-1 39 0 0,160 5-105 0 0,-115 4 52 0 0,-50-3 6 0 0,71-9 0 0 0,-60 6 92 0 0,87-17 128 0 0,-147 21-220 0 0,88-5 0 0 0,-77 5 0 0 0,0 1 0 0 0,0 0 0 0 0,0 1 0 0 0,16 5 0 0 0,-22-5 0 0 0,0-1 0 0 0,15 1 0 0 0,4 1 0 0 0,-24-2 0 0 0,0-1 0 0 0,-1 0 0 0 0,1 0 0 0 0,0 0 0 0 0,-1-1 0 0 0,7 0 0 0 0,15-2 0 0 0,-3 2 0 0 0,1-1 0 0 0,35-9 0 0 0,-44 8 0 0 0,-1 0 32 0 0,23-2 0 0 0,-27 3-17 0 0,0 1 0 0 0,18-7 0 0 0,14-4 14 0 0,-5 8 38 0 0,70-1 0 0 0,-85 6-97 0 0,0 1 0 0 0,-1 0 0 0 0,1 2 0 0 0,35 10 0 0 0,-44-11 108 0 0,0-1 0 0 0,0 0-1 0 0,0-1 1 0 0,0-1-1 0 0,24-1 1 0 0,-5 0-53 0 0,-9 1-3 0 0,0-1 0 0 0,-1-1 0 0 0,25-6 0 0 0,-11 0 49 0 0,-15 3 10 0 0,1 1-1 0 0,-1 1 1 0 0,33-1-1 0 0,79-2 226 0 0,-120 6-306 0 0,-1-1 0 0 0,12-3 0 0 0,-4 1 0 0 0,-16 2 0 0 0,1 1 0 0 0,-1 0 0 0 0,1 0 0 0 0,-1 1 0 0 0,1-1 0 0 0,0 1 0 0 0,6 2 0 0 0,17 1 0 0 0,2-3 0 0 0,-18 0 0 0 0,1-1 0 0 0,-1-1 0 0 0,0 1 0 0 0,20-5 0 0 0,-13 2-70 0 0,0 1 0 0 0,1 1 0 0 0,28 1 0 0 0,-18 1 67 0 0,21 2 217 0 0,-33-2-171 0 0,0 0 1 0 0,21-2-1 0 0,-26 1-25 0 0,1 0 0 0 0,-1 1 1 0 0,1 0-1 0 0,-1 1 0 0 0,0 1 1 0 0,19 5-1 0 0,-20-6-10 0 0,0-1 1 0 0,-1 0-1 0 0,1 0 1 0 0,0-1-1 0 0,0-1 0 0 0,0 0 1 0 0,15-3-1 0 0,3 0 0 0 0,14-2 1 0 0,-22 2 13 0 0,38 0 0 0 0,-32 5-16 0 0,34 7 0 0 0,-28-3-7 0 0,-24-5 1 0 0,0 0 0 0 0,0 0 0 0 0,0 0 0 0 0,14-4 0 0 0,23-1 0 0 0,140 14 0 0 0,-165-8 0 0 0,32-1 0 0 0,-21 0 0 0 0,16-5-4 0 0,-39 3 7 0 0,1 1 0 0 0,-1 0 0 0 0,1 0 0 0 0,-1 1 0 0 0,17 2 0 0 0,12 5 89 0 0,-19-2-58 0 0,0-1 0 0 0,0-1 1 0 0,1-1-1 0 0,-1-1 0 0 0,27-1 1 0 0,-13-6-9 0 0,-25 4-13 0 0,0 0-1 0 0,16 0 1 0 0,-12 1 5 0 0,1 1 0 0 0,0-2 0 0 0,15-3 0 0 0,-11 3-18 0 0,1 0 0 0 0,0 1 0 0 0,21 2 0 0 0,-10-1 0 0 0,-4 2-1 0 0,-1 0 1 0 0,42 10 0 0 0,-36-6 5 0 0,29 3 1 0 0,-25-5 46 0 0,-25-2-39 0 0,0-1 0 0 0,1 0 0 0 0,-1-1 0 0 0,15-1 1 0 0,145-12-14 0 0,-115 10 0 0 0,-27 1 0 0 0,51-8 0 0 0,5 0 0 0 0,-78 9 0 0 0,-1 1 0 0 0,0-1 0 0 0,1 1 0 0 0,-1 0 0 0 0,1 0 0 0 0,-1 1 0 0 0,0-1 0 0 0,5 2 0 0 0,21 1 0 0 0,-10 0 0 0 0,-16-3 0 0 0,-1 1 0 0 0,1 0 0 0 0,-1-1 0 0 0,1 0 0 0 0,7 0 0 0 0,-3-1 0 0 0,-1 0 0 0 0,1 0 0 0 0,0 1 0 0 0,0 1 0 0 0,-1-1 0 0 0,1 1 0 0 0,0 1 0 0 0,13 3 0 0 0,4-1 0 0 0,-22-4 0 0 0,1 0 0 0 0,0 1 0 0 0,0 0 0 0 0,-1-1 0 0 0,1 1 0 0 0,4 2 0 0 0,0 0 0 0 0,0-1 0 0 0,1 0 0 0 0,-1-1 0 0 0,1 1 0 0 0,-1-2 0 0 0,1 1 0 0 0,9-1 0 0 0,31 2 0 0 0,-42-1 0 0 0,0-1 0 0 0,-1 0 0 0 0,1 0 0 0 0,0 0 0 0 0,8-3 0 0 0,9 0 0 0 0,1-1 0 0 0,-19 3 0 0 0,1 0 0 0 0,0 0 0 0 0,-1 0 0 0 0,14 1 0 0 0,-5 3-13 0 0,-1-2 1 0 0,1 0 0 0 0,0-1 0 0 0,0-1-1 0 0,27-4 1 0 0,38-9 58 0 0,-68 11-45 0 0,-1 1 1 0 0,0 1 0 0 0,0 0 0 0 0,1 1 0 0 0,12 1 0 0 0,3-1-1 0 0,-19 1-1 0 0,-1 0 0 0 0,1 0 0 0 0,-1 1 0 0 0,1 0 0 0 0,-1 0 0 0 0,8 4 0 0 0,-8-3 0 0 0,0 0 0 0 0,1-1 0 0 0,-1 0 0 0 0,1 0 0 0 0,-1-1 0 0 0,10 1 0 0 0,61 3 0 0 0,-58-2 0 0 0,1-2 0 0 0,0 0 0 0 0,0-1 0 0 0,33-5 0 0 0,-27 2 0 0 0,45-1 0 0 0,-44 4 0 0 0,49-8 0 0 0,-35 1 0 0 0,1 1 0 0 0,47-1 0 0 0,-12 3 133 0 0,-51 2-141 0 0,-23 1 3 0 0,0 1 0 0 0,1-1-1 0 0,-1 1 1 0 0,1 0 0 0 0,-1 0-1 0 0,1 0 1 0 0,-1 1-1 0 0,1 0 1 0 0,5 1 0 0 0,6 4 1 0 0,-6-2-4 0 0,1-1 0 0 0,-1 0-1 0 0,1 0 1 0 0,0-1 0 0 0,14 1-1 0 0,-19-2 7 0 0,1 0 0 0 0,-1 0 0 0 0,1 0-1 0 0,-1 1 1 0 0,9 3 0 0 0,-9-3 2 0 0,0 0 1 0 0,0 0-1 0 0,0-1 1 0 0,0 0-1 0 0,8 1 1 0 0,47-1 43 0 0,-22 0 13 0 0,49-4 0 0 0,-24-9-73 0 0,-47 8 16 0 0,0 0 1 0 0,0 2-1 0 0,18-1 1 0 0,13-2 6 0 0,-2 1 50 0 0,15-2-57 0 0,-37 5 0 0 0,-11 1 0 0 0,0 0 0 0 0,18 2 0 0 0,-19-1-1 0 0,-1 0 1 0 0,1-1 0 0 0,14-1 0 0 0,8-1 11 0 0,-23 2-2 0 0,0 0 0 0 0,0 1 0 0 0,0 0 0 0 0,-1 0 0 0 0,19 6 0 0 0,-18-4-13 0 0,1-1 1 0 0,0 0 0 0 0,0 0 0 0 0,-1-1 0 0 0,23-1 0 0 0,62-11-29 0 0,-21 1 19 0 0,-62 9 13 0 0,0-1 0 0 0,21-7 0 0 0,-21 5 0 0 0,-1 1 0 0 0,14-2 0 0 0,-23 5 0 0 0,1-1 0 0 0,0 0 0 0 0,-1 0 0 0 0,1 0 0 0 0,6-4 0 0 0,-8 4 0 0 0,0 0 0 0 0,1 0 0 0 0,-1 0 0 0 0,0 0 0 0 0,1 0 0 0 0,-1 0 0 0 0,1 1 0 0 0,-1 0 0 0 0,1-1 0 0 0,-1 1 0 0 0,5 0 0 0 0,23 1 0 0 0,-24-1-7 0 0,0 0 0 0 0,0 0 1 0 0,0 0-1 0 0,0 1 0 0 0,0 0 1 0 0,0 0-1 0 0,10 4 0 0 0,-12-4 6 0 0,-1 1 0 0 0,0-1 0 0 0,1 0 0 0 0,-1 0 0 0 0,1 0 0 0 0,-1 0 0 0 0,1-1 0 0 0,-1 1 0 0 0,5-1 0 0 0,-5 0 0 0 0,-1 0 0 0 0,0 1 0 0 0,1-1 1 0 0,-1 1-1 0 0,1-1 0 0 0,-1 1 0 0 0,4 2 1 0 0,14 3-48 0 0,-14-5 35 0 0,0 0-1 0 0,1 1 1 0 0,-1 0-1 0 0,9 4 1 0 0,-8-3 11 0 0,-1 0 1 0 0,1-1-1 0 0,-1 0 1 0 0,13 2 0 0 0,18 0-21 0 0,1-1 1 0 0,-1-2 0 0 0,0-2-1 0 0,1-1 1 0 0,53-11 0 0 0,-44 4 33 0 0,-28 6 8 0 0,32-9 1 0 0,-37 8-6 0 0,0 2 1 0 0,0 0 0 0 0,0 0-1 0 0,1 1 1 0 0,19 2-1 0 0,-13-1-23 0 0,-17 1-13 0 0,1-1 0 0 0,0 1 0 0 0,0 0 0 0 0,0 0 0 0 0,8 4 0 0 0,11 2-45 0 0,-17-6 41 0 0,0 1 0 0 0,0 0 0 0 0,13 6 0 0 0,-16-6 13 0 0,-1 0 1 0 0,1 0-1 0 0,0-1 0 0 0,0 1 0 0 0,1-1 0 0 0,-1 0 0 0 0,0 0 0 0 0,0 0 0 0 0,1-1 0 0 0,-1 0 0 0 0,0 0 0 0 0,1 0 0 0 0,5-1 1 0 0,-7 0 11 0 0,0 0 0 0 0,1 0 0 0 0,-1 0 0 0 0,1 1 0 0 0,-1-1 0 0 0,1 1 0 0 0,0 0 0 0 0,-1 0 0 0 0,1 0 0 0 0,-1 1 0 0 0,1-1 0 0 0,5 2 0 0 0,3 0 0 0 0,0 1 0 0 0,0-2 0 0 0,0 0 0 0 0,0 0 0 0 0,0-1 0 0 0,20-3 0 0 0,-8 0 8 0 0,-10 2 6 0 0,0-1 0 0 0,0 0 0 0 0,25-9 0 0 0,-31 9-14 0 0,-1 0 0 0 0,0 1 0 0 0,1 0 0 0 0,0 0 0 0 0,10 1 0 0 0,24-4 0 0 0,-39 3 0 0 0,1 1 0 0 0,-1-1 0 0 0,1 1 0 0 0,-1-1 0 0 0,1 1 0 0 0,-1 0 0 0 0,0 0 0 0 0,1 1 0 0 0,-1-1 0 0 0,7 2 0 0 0,3-2 0 0 0,-12 0 0 0 0,0-1 0 0 0,-1 1 0 0 0,1 0 0 0 0,0 0 0 0 0,0 0 0 0 0,-1 0 0 0 0,1 0 0 0 0,0 0 0 0 0,-1 0 0 0 0,1 0 0 0 0,0 0 0 0 0,0 0 0 0 0,-1 0 0 0 0,1 1 0 0 0,0-1 0 0 0,-1 0 0 0 0,2 1 0 0 0,6 3 0 0 0,-7-3 0 0 0,0 0 0 0 0,1 0 0 0 0,-1 0 0 0 0,0-1 0 0 0,1 1 0 0 0,-1-1 0 0 0,1 1 0 0 0,-1-1 0 0 0,1 1 0 0 0,1-1 0 0 0,1 0 0 0 0,0 0 0 0 0,0-1 0 0 0,-1 0 0 0 0,1 1 0 0 0,0-1 0 0 0,4-2 0 0 0,-1 2 0 0 0,8 3 0 0 0,-11 2 0 0 0,-3-2 0 0 0,28 10 0 0 0,-1-2 152 0 0,-22-6-113 0 0,-3-2-35 0 0,0-1-1 0 0,1 1 1 0 0,-1-1-1 0 0,1 1 1 0 0,0-1-1 0 0,6 1 1 0 0,-7 0-10 0 0,-2-2-31 0 0,0 1-1 0 0,-1-1 0 0 0,1 1 0 0 0,0-1 1 0 0,0 0-1 0 0,-1 0 0 0 0,1 1 0 0 0,0-1 1 0 0,-1 0-1 0 0,1 0 0 0 0,0 0 1 0 0,0 0-1 0 0,-1 0 0 0 0,1 0 0 0 0,0 0 1 0 0,1 0-1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51.260"/>
    </inkml:context>
    <inkml:brush xml:id="br0">
      <inkml:brushProperty name="width" value="0.1" units="cm"/>
      <inkml:brushProperty name="height" value="0.1" units="cm"/>
      <inkml:brushProperty name="color" value="#E71224"/>
    </inkml:brush>
  </inkml:definitions>
  <inkml:trace contextRef="#ctx0" brushRef="#br0">1 1 6448 0 0,'0'1'141'0'0,"0"32"358"0"0,-1-30-492 0 0,1 0-1 0 0,0-1 1 0 0,0 1 0 0 0,0 0 0 0 0,1-1 0 0 0,-1 1-1 0 0,1 0 1 0 0,-1-1 0 0 0,2 4 0 0 0,0 4 115 0 0,-2-7-71 0 0,1 0 0 0 0,-1 0 0 0 0,1 0 0 0 0,0 0 0 0 0,0 1 0 0 0,0-1 0 0 0,0-1 0 0 0,1 1 0 0 0,-1 0-1 0 0,4 5 1 0 0,-3-5 24 0 0,-1-1 292 0 0,1-2-143 0 0,-1 0-161 0 0,1 0 1 0 0,-1 1-1 0 0,1-1 0 0 0,-1 1 1 0 0,0-1-1 0 0,1 1 1 0 0,-1-1-1 0 0,0 1 1 0 0,1 0-1 0 0,-1 0 1 0 0,0 0-1 0 0,0 0 0 0 0,0 0 1 0 0,0 0-1 0 0,0 0 1 0 0,1 1-1 0 0,-1-1-21 0 0,0 0 0 0 0,0 0 1 0 0,0 0-1 0 0,0 0 0 0 0,0 0 0 0 0,0 0 0 0 0,0 0 0 0 0,0 0 0 0 0,0 0 1 0 0,0-1-1 0 0,0 1 0 0 0,0-1 0 0 0,1 1 0 0 0,-1 0 0 0 0,0-1 0 0 0,0 0 0 0 0,1 1 1 0 0,-1-1-1 0 0,0 0 0 0 0,1 0 0 0 0,-1 0 0 0 0,0 0 0 0 0,1 0 0 0 0,-1 0 1 0 0,0 0-1 0 0,1 0 0 0 0,-1 0 0 0 0,0-1 0 0 0,2 0 0 0 0,15-7 285 0 0,-12 5-287 0 0,-1 1 1 0 0,0-1-1 0 0,1 1 0 0 0,0 0 0 0 0,0 1 1 0 0,-1-1-1 0 0,1 1 0 0 0,10 0 1 0 0,-7 0-54 0 0,0 0 0 0 0,0-1 1 0 0,0 0-1 0 0,0 0 0 0 0,12-5 1 0 0,-9 2-154 0 0,24-4 1 0 0,10 5-44 0 0,-32 3 129 0 0,-1 0 0 0 0,20-5 0 0 0,2-1 70 0 0,0 1 1 0 0,49-2 0 0 0,75 6-31 0 0,-104 3 36 0 0,55-7 68 0 0,-80 6-69 0 0,128-5-54 0 0,-125 1 70 0 0,-18 1 10 0 0,25 0 0 0 0,88-6 62 0 0,-102 9-83 0 0,0 1 0 0 0,0 1 0 0 0,43 10 0 0 0,-12-1 20 0 0,-36-8 8 0 0,40 12 1 0 0,-50-11-1 0 0,0-2 0 0 0,21 3 0 0 0,12 3 19 0 0,-37-6-30 0 0,-1-1 1 0 0,0-1-1 0 0,0 1 1 0 0,0-1-1 0 0,0 0 1 0 0,1 0-1 0 0,-1-1 0 0 0,9-2 1 0 0,25-1 110 0 0,-35 5-81 0 0,0-1-1 0 0,1 1 1 0 0,-1 0 0 0 0,0 1-1 0 0,9 2 1 0 0,-9-2-13 0 0,0 0 0 0 0,1 0-1 0 0,-1-1 1 0 0,1 0 0 0 0,10 1 0 0 0,-1-2-6 0 0,1-1 29 0 0,1 2 1 0 0,28 4-1 0 0,-39-5-58 0 0,-1 1 1 0 0,0-1 0 0 0,1 1 0 0 0,7-2 0 0 0,0 0 11 0 0,-12 2-3 0 0,1-1 0 0 0,-1 0 0 0 0,1 0 0 0 0,-1 1 0 0 0,0-1 0 0 0,1 1 0 0 0,-1-1 0 0 0,0 1 0 0 0,3 1 0 0 0,5 2 32 0 0,17 7-26 0 0,-17-8-14 0 0,-1 1 0 0 0,1-1 0 0 0,0 0 0 0 0,12 2 0 0 0,128 1 14 0 0,26-15 214 0 0,-157 8-173 0 0,34 3-1 0 0,-6 0-45 0 0,-24-2-15 0 0,1 0-17 0 0,1 0 1 0 0,24 5-1 0 0,-18-3-31 0 0,-25-2 51 0 0,0 0 0 0 0,0 1 0 0 0,1-1 0 0 0,-1 1 0 0 0,0 0 0 0 0,0 0 0 0 0,7 3 0 0 0,3 1 3 0 0,-1 0 0 0 0,16 3 0 0 0,-18-6 0 0 0,4 1 0 0 0,1 0 0 0 0,19-1 0 0 0,-18-1 0 0 0,32 5 0 0 0,-31-3 6 0 0,1-1 0 0 0,0-1 0 0 0,30-2 0 0 0,-9 0 34 0 0,11 1-40 0 0,60-8 0 0 0,-50 2 0 0 0,-48 5 0 0 0,1 1 0 0 0,-1 0 0 0 0,1 1 0 0 0,25 5 0 0 0,-20-2 0 0 0,32 0 0 0 0,30 2-64 0 0,-22-3 64 0 0,-38-1 0 0 0,38-1 0 0 0,107-13 0 0 0,-57-2 0 0 0,-81 9 0 0 0,51-6 60 0 0,-48 7-8 0 0,9-1 4 0 0,1 2-115 0 0,-31 2 32 0 0,1 0-1 0 0,0 0 1 0 0,16 3 0 0 0,127 12-37 0 0,-146-12 64 0 0,0 0 0 0 0,0 1 0 0 0,9 3 0 0 0,18 6 0 0 0,-10-8 0 0 0,53 1 0 0 0,-2 0 0 0 0,-57-3 0 0 0,30-2 0 0 0,-20-1 0 0 0,47-4 0 0 0,66-5 0 0 0,-120 10 0 0 0,30-4 0 0 0,-46 3 0 0 0,0 1 0 0 0,0 0 0 0 0,1 1 0 0 0,-1 0 0 0 0,0 0 0 0 0,0 0 0 0 0,0 1 0 0 0,7 2 0 0 0,-3 0 0 0 0,0-2 0 0 0,15 3 0 0 0,4 1 0 0 0,-21-4 0 0 0,-1-1 0 0 0,1 1 0 0 0,11-1 0 0 0,14-1-2 0 0,108-3 145 0 0,-78 1-27 0 0,-40 3-97 0 0,0-2 1 0 0,41-7 0 0 0,-41 3 17 0 0,0 1 1 0 0,1 1-1 0 0,-1 1 1 0 0,45 2 0 0 0,-36 8-38 0 0,-27-6 0 0 0,0 0 0 0 0,1-1 0 0 0,-1 1 0 0 0,11 0 0 0 0,-8-2 0 0 0,1 1 0 0 0,-1 0 0 0 0,0 0 0 0 0,0 1 0 0 0,0 0 0 0 0,0 1 0 0 0,16 7 0 0 0,0 0 0 0 0,46 11 0 0 0,-36-12 0 0 0,-29-7 0 0 0,0-2 0 0 0,1 1 0 0 0,-1 0 0 0 0,0-1 0 0 0,1-1 0 0 0,8 0 0 0 0,11-1 0 0 0,5 3 72 0 0,1-3 0 0 0,43-6 0 0 0,134-32 245 0 0,-183 35-332 0 0,1 2 0 0 0,0 1 0 0 0,27 2 0 0 0,-40 0 14 0 0,69 9 1 0 0,-67-8-6 0 0,-1 1 1 0 0,1 0-1 0 0,25 8 1 0 0,-24-5-6 0 0,1-1 1 0 0,18 1-1 0 0,-9-1 5 0 0,35 7-1 0 0,-37-5 16 0 0,38 3-1 0 0,-30-7 135 0 0,55-2 0 0 0,-73-1-63 0 0,-1 1 0 0 0,16 2 1 0 0,-15 0-11 0 0,0-1-1 0 0,19-2 1 0 0,255-7 144 0 0,-253 8-200 0 0,46 4 40 0 0,-66-3-54 0 0,1 0 0 0 0,18 6 0 0 0,6-1 0 0 0,108 4 0 0 0,-117-9 0 0 0,56-4 0 0 0,-59 1 0 0 0,33-3 0 0 0,-27 1 0 0 0,0 2 0 0 0,68 6 0 0 0,-98-4-2 0 0,1 0-1 0 0,-1 0 1 0 0,0 0 0 0 0,0 0 0 0 0,7-2 0 0 0,13-1-59 0 0,4 3 42 0 0,0 0-1 0 0,0 3 0 0 0,50 9 1 0 0,38 5-36 0 0,-80-13 46 0 0,6 1 9 0 0,144 19 0 0 0,-150-21 0 0 0,0-1 0 0 0,39-2 0 0 0,-36-1 0 0 0,58 5 0 0 0,-93-4 0 0 0,0 1 0 0 0,0-2 0 0 0,0 1 0 0 0,7-2 0 0 0,-7 1 0 0 0,0 1 0 0 0,0-1 0 0 0,0 1 0 0 0,9 0 0 0 0,17 7 0 0 0,-22-5 0 0 0,1 0 0 0 0,0-1 0 0 0,14 1 0 0 0,79 4 0 0 0,-69-5 0 0 0,33 7 0 0 0,-7-1 0 0 0,-5-2 0 0 0,72 4 16 0 0,-85-9 102 0 0,35 0 46 0 0,83-10-1 0 0,-70 0-119 0 0,64-10 219 0 0,-129 15-275 0 0,0 2 1 0 0,0 0 0 0 0,0 2 0 0 0,44 2 0 0 0,38 4 11 0 0,-36 1 0 0 0,-29-4-37 0 0,48-2 0 0 0,-30-1 39 0 0,195 1 392 0 0,-222-1-288 0 0,-1-2 0 0 0,45-8 0 0 0,2-5 132 0 0,-60 12-198 0 0,0-1 1 0 0,0 0-1 0 0,-1-2 0 0 0,21-9 1 0 0,-25 10-17 0 0,1 2-1 0 0,18-5 1 0 0,11-3 43 0 0,10 3-13 0 0,-29 3 13 0 0,47-4 0 0 0,-47 7 15 0 0,-3 1-50 0 0,28 1 1 0 0,-32 2-8 0 0,0-1-1 0 0,22-4 0 0 0,-17 1 55 0 0,39 1 1 0 0,-58 2-58 0 0,29 2 142 0 0,-24-1-116 0 0,-1-1 0 0 0,1 1-1 0 0,0-2 1 0 0,-1 1 0 0 0,15-4 0 0 0,-11 2 11 0 0,0 1 0 0 0,0-1-1 0 0,17 2 1 0 0,-14 0 62 0 0,26-4 0 0 0,-10 1 34 0 0,-1 1 0 0 0,45 2-1 0 0,-30 1-63 0 0,-43-1-63 0 0,-4 0-516 0 0,-64 28-894 0 0,39-23 902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55.803"/>
    </inkml:context>
    <inkml:brush xml:id="br0">
      <inkml:brushProperty name="width" value="0.1" units="cm"/>
      <inkml:brushProperty name="height" value="0.1" units="cm"/>
      <inkml:brushProperty name="color" value="#E71224"/>
    </inkml:brush>
  </inkml:definitions>
  <inkml:trace contextRef="#ctx0" brushRef="#br0">2337 260 9512 0 0,'-13'-14'458'0'0,"11"13"-417"0"0,0-1 0 0 0,0 0-1 0 0,0 0 1 0 0,0 0 0 0 0,0 0 0 0 0,-2-4 0 0 0,1 0-41 0 0,-1 0 1 0 0,0 1 0 0 0,0-1 0 0 0,-6-5-1 0 0,7 9-22 0 0,1 0-1 0 0,0 0 1 0 0,0 1-1 0 0,-1-1 1 0 0,1 0-1 0 0,-1 1 1 0 0,1 0-1 0 0,-1 0 0 0 0,0 0 1 0 0,1 0-1 0 0,-1 0 1 0 0,0 0-1 0 0,-3 0 1 0 0,-72-14-81 0 0,17 1 120 0 0,-263-34 1869 0 0,277 39-1555 0 0,21 4-257 0 0,-34-2-1 0 0,-73-8 1 0 0,117 14-74 0 0,2 1 21 0 0,0-1 0 0 0,0 0 1 0 0,-21-6-1 0 0,18 2 3 0 0,-4-2 2 0 0,-29-5 0 0 0,41 11-41 0 0,1 0-1 0 0,-1 0 1 0 0,0 1-1 0 0,1 0 1 0 0,-1 1-1 0 0,-16 3 1 0 0,-344 79-832 0 0,208-36 782 0 0,124-35 60 0 0,-3 0 28 0 0,1 3 1 0 0,0 1-1 0 0,2 1 1 0 0,-63 40-1 0 0,65-34-12 0 0,-66 47-11 0 0,73-48 0 0 0,1 1 0 0 0,1 2 0 0 0,-32 38 0 0 0,39-38 28 0 0,-27 33 136 0 0,39-50-215 0 0,1 0 0 0 0,0 0 0 0 0,0 1 0 0 0,1-1 1 0 0,-5 13-1 0 0,-19 51-440 0 0,21-49 439 0 0,3-8 52 0 0,1-1 0 0 0,1 1 0 0 0,1 0 0 0 0,0 0 0 0 0,1 0 0 0 0,1 0 0 0 0,0 1 0 0 0,4 24 0 0 0,-3-20 0 0 0,-1-14 0 0 0,0-1 0 0 0,1 0 0 0 0,0 1 0 0 0,2 8 0 0 0,-1-8 2 0 0,23 65 160 0 0,-16-48-150 0 0,-6-15-12 0 0,-1-1 0 0 0,2 1 0 0 0,-1-1 0 0 0,1 0 0 0 0,0 0 0 0 0,7 8 0 0 0,54 71 0 0 0,-49-63 0 0 0,-9-12-11 0 0,-1 0 1 0 0,8 19 0 0 0,-11-23 0 0 0,1 1-1 0 0,-1 0 1 0 0,1-1 0 0 0,1 0 0 0 0,-1 0 0 0 0,1 0 0 0 0,12 12 0 0 0,-4-6-25 0 0,0 1 1 0 0,0 0-1 0 0,12 20 1 0 0,-15-21 28 0 0,-6-8 6 0 0,1 1 0 0 0,0-1 0 0 0,11 8 0 0 0,-3-3 0 0 0,17 13-3 0 0,-22-18 6 0 0,0 1 1 0 0,0 0-1 0 0,8 9 0 0 0,-3-3-5 0 0,1 0 0 0 0,0-1-1 0 0,25 15 1 0 0,-24-16-4 0 0,0 0-1 0 0,0 0 1 0 0,20 21 0 0 0,-12-9 32 0 0,6 6 12 0 0,-26-25-45 0 0,0 1 1 0 0,1-1 0 0 0,0 0-1 0 0,8 5 1 0 0,1 1-16 0 0,-1-2 49 0 0,1-1 0 0 0,0 0 0 0 0,1 0 0 0 0,15 3 0 0 0,-19-5-20 0 0,-1-2-15 0 0,1 0-1 0 0,-1-1 1 0 0,0 0 0 0 0,0 0 0 0 0,10-2 0 0 0,-8 1 1 0 0,-1 1 0 0 0,20 2 0 0 0,-15-1 21 0 0,0 0 0 0 0,-1-1 0 0 0,1 0 0 0 0,0-2 0 0 0,0 1 0 0 0,0-2 0 0 0,26-6 0 0 0,-14 4-8 0 0,100-11-576 0 0,-89 7 281 0 0,-22 4 118 0 0,2 0 0 0 0,-1 2 0 0 0,0 0 0 0 0,0 1 1 0 0,30 1-1 0 0,-2 2 51 0 0,-34-2 85 0 0,1 0 1 0 0,-1 1-1 0 0,1 1 1 0 0,20 4 0 0 0,-21-2 42 0 0,-5-2 17 0 0,-1 0 0 0 0,1 0 1 0 0,0-1-1 0 0,8 1 0 0 0,60 8 469 0 0,-47-5-288 0 0,47 1 0 0 0,-46-6-104 0 0,-6 1 5 0 0,-1-1 1 0 0,37-6-1 0 0,17-4 97 0 0,-30 2-192 0 0,-30 6 8 0 0,-1-1-1 0 0,0 0 1 0 0,0 0 0 0 0,0-2 0 0 0,0 0 0 0 0,22-11-1 0 0,25-16-48 0 0,-41 23 3 0 0,-1-1 0 0 0,32-22 1 0 0,-21 11 25 0 0,35-18 0 0 0,4-3 0 0 0,-50 28 0 0 0,-1-1 0 0 0,22-23 0 0 0,-8 7 0 0 0,-14 13-57 0 0,-1 0 1 0 0,14-22 0 0 0,-13 17-21 0 0,21-21 0 0 0,-27 30 50 0 0,-1 1-1 0 0,0-1 1 0 0,13-22 0 0 0,23-51-123 0 0,-38 70 116 0 0,-3 3 29 0 0,-1-1 0 0 0,0 1 1 0 0,4-23-1 0 0,0 0 8 0 0,-7 29 29 0 0,-1 0 0 0 0,0-1 0 0 0,0 1 0 0 0,-1 0 0 0 0,0-1 0 0 0,0 1 0 0 0,-1 0 0 0 0,0-1 0 0 0,-1 1 0 0 0,-2-9 0 0 0,-5-11 196 0 0,-17-39 0 0 0,4 1 428 0 0,-1-2 0 0 0,-4-22-200 0 0,12 35-288 0 0,5 24-150 0 0,-1 2 0 0 0,-2-1 0 0 0,-1 1 1 0 0,-1 1-1 0 0,-1 1 0 0 0,-25-33 1 0 0,26 41 1 0 0,-1 1 1 0 0,-1 1-1 0 0,0 0 0 0 0,-1 1 1 0 0,-1 1-1 0 0,0 1 1 0 0,-1 0-1 0 0,-40-19 1 0 0,9 10 97 0 0,0 2 0 0 0,-2 2 1 0 0,0 2-1 0 0,-70-12 1 0 0,-106 2 88 0 0,180 25-195 0 0,0 2-1 0 0,-82 10 1 0 0,-327 84-2017 0 0,354-67 616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0:16.888"/>
    </inkml:context>
    <inkml:brush xml:id="br0">
      <inkml:brushProperty name="width" value="0.1" units="cm"/>
      <inkml:brushProperty name="height" value="0.1" units="cm"/>
      <inkml:brushProperty name="color" value="#E71224"/>
    </inkml:brush>
  </inkml:definitions>
  <inkml:trace contextRef="#ctx0" brushRef="#br0">1284 59 12064 0 0,'0'0'1320'0'0,"-1"0"-1267"0"0,-9 1-42 0 0,-1 2-11 0 0,0-3 0 0 0,0-2 0 0 0,0 0 0 0 0,0 0 0 0 0,-21 0 0 0 0,23 2-57 0 0,1-1 1 0 0,-16-3 0 0 0,15 2-104 0 0,0 0 0 0 0,-15 0 1 0 0,12 2 102 0 0,-1 1 0 0 0,1 1 0 0 0,0 0 1 0 0,0 1-1 0 0,1 0 0 0 0,-15 5 0 0 0,-66 35-10 0 0,49-22 41 0 0,4 1-30 0 0,27-14 39 0 0,0-1-1 0 0,-1-1 1 0 0,-15 6 0 0 0,-23 7-19 0 0,-91 45 0 0 0,128-55 46 0 0,1 1 0 0 0,-1 0-1 0 0,2 1 1 0 0,0 0 0 0 0,0 1 0 0 0,-10 14 0 0 0,0-1-15 0 0,17-20 5 0 0,1 0 0 0 0,1 1 0 0 0,-1 0 0 0 0,-4 9 0 0 0,-5 11 0 0 0,-4 3 32 0 0,-21 54 0 0 0,32-68-26 0 0,2-4 35 0 0,-1 1 0 0 0,-8 12 0 0 0,7-12 91 0 0,0-1 0 0 0,-5 14 1 0 0,7-15-107 0 0,-1 1 1 0 0,-8 13-1 0 0,-48 74 338 0 0,26-47-376 0 0,22-34-9 0 0,1 0 1 0 0,-16 32 0 0 0,24-40 14 0 0,2-6 12 0 0,0 1 1 0 0,1-1-1 0 0,-1 1 0 0 0,1 0 1 0 0,0 0-1 0 0,0 0 0 0 0,0 0 1 0 0,0 0-1 0 0,1 0 0 0 0,0 4 1 0 0,0 10-7 0 0,2-15 0 0 0,0 0 0 0 0,0 3 13 0 0,1-1 0 0 0,-1 1 0 0 0,1 0 0 0 0,1-1 0 0 0,-1 1 0 0 0,1-1 0 0 0,0 0 0 0 0,0 0 1 0 0,0 0-1 0 0,10 7 0 0 0,7 10 128 0 0,-9-7-150 0 0,0 1 0 0 0,0 0 0 0 0,-2 1 0 0 0,13 28 0 0 0,-16-31-46 0 0,-2 0 1 0 0,4 16 0 0 0,4 9 39 0 0,-6-15-68 0 0,-6-18 50 0 0,0-1 1 0 0,1 1-1 0 0,0-1 1 0 0,0 0-1 0 0,6 11 1 0 0,-3-10 57 0 0,0 1 0 0 0,1-1 0 0 0,-1 0 0 0 0,1 0 0 0 0,1-1 0 0 0,-1 0 0 0 0,1 0 0 0 0,0 0 0 0 0,0-1 0 0 0,0 0 1 0 0,8 3-1 0 0,7 2 244 0 0,0-1 1 0 0,38 7 0 0 0,29-1 27 0 0,-41-7-176 0 0,36 6-105 0 0,-68-11-16 0 0,22 1 0 0 0,-22-2 0 0 0,24 4 0 0 0,48 9 0 0 0,-50-9 0 0 0,57 16 0 0 0,-75-17 0 0 0,0-1 1 0 0,0-1 0 0 0,0-1-1 0 0,0 0 1 0 0,21-3-1 0 0,5 1 50 0 0,30-2 146 0 0,122-23 0 0 0,-109 12-36 0 0,44-11-149 0 0,-71 11-55 0 0,-20 4-84 0 0,-29 7 161 0 0,0 0 1 0 0,0-1-1 0 0,-1 0 1 0 0,0-1-1 0 0,0 0 1 0 0,0-1-1 0 0,14-9 1 0 0,-24 13-32 0 0,4-1 56 0 0,-1-1 1 0 0,1-1-1 0 0,-1 1 0 0 0,0-1 1 0 0,0 1-1 0 0,-1-2 1 0 0,0 1-1 0 0,7-11 1 0 0,-6 6-99 0 0,-1-1 0 0 0,0 0 0 0 0,0 0 0 0 0,-2-1 0 0 0,1 1 0 0 0,1-19 0 0 0,3-16 18 0 0,-4 24 79 0 0,0 0-1 0 0,-2-29 1 0 0,2-16 133 0 0,-1 39-12 0 0,-2 0-1 0 0,-5-50 0 0 0,-19-57 295 0 0,21 124-437 0 0,-2 1-1 0 0,1-1 0 0 0,-1 1 1 0 0,-1-1-1 0 0,0 2 0 0 0,0-1 1 0 0,-11-12-1 0 0,14 18-33 0 0,-9-10 11 0 0,-1 0 0 0 0,-1 1 0 0 0,0 1 0 0 0,-1 0 0 0 0,0 1 1 0 0,-17-10-1 0 0,-24-18-132 0 0,-179-125 491 0 0,102 73 21 0 0,110 76-364 0 0,-147-100 87 0 0,130 92-113 0 0,0 1 0 0 0,-63-23 0 0 0,26 17-18 0 0,-97-21-1 0 0,136 41 18 0 0,0 2 1 0 0,-1 1-1 0 0,1 2 0 0 0,-71 4 1 0 0,54 5-238 0 0,0 2-1 0 0,0 3 1 0 0,0 1 0 0 0,-100 39-1 0 0,73-17-841 0 0,-5 0-275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8:55.407"/>
    </inkml:context>
    <inkml:brush xml:id="br0">
      <inkml:brushProperty name="width" value="0.1" units="cm"/>
      <inkml:brushProperty name="height" value="0.1" units="cm"/>
      <inkml:brushProperty name="color" value="#E71224"/>
    </inkml:brush>
  </inkml:definitions>
  <inkml:trace contextRef="#ctx0" brushRef="#br0">4899 373 15136 0 0,'-8'1'97'0'0,"-1"0"0"0"0,1-1 0 0 0,-1 0 0 0 0,1-1 0 0 0,-1 1 0 0 0,1-1 0 0 0,-15-4 0 0 0,-11-5 328 0 0,16 3-54 0 0,16 7-313 0 0,-1-1 1 0 0,1 0-1 0 0,0 1 1 0 0,-1-1-1 0 0,1 0 1 0 0,0-1-1 0 0,0 1 1 0 0,0 0-1 0 0,0-1 1 0 0,-3-1-1 0 0,1-1 49 0 0,0 1 0 0 0,0 0 0 0 0,0-1 0 0 0,-5-1 0 0 0,3 2-82 0 0,1 0 0 0 0,1-1 1 0 0,-1 0-1 0 0,-5-4 1 0 0,-20-19-85 0 0,-2 1 1 0 0,-39-25-1 0 0,12 10-627 0 0,39 28 446 0 0,-2 1 0 0 0,0 1 0 0 0,0 0 1 0 0,-31-9-1 0 0,-1 2 5 0 0,-1 2 1 0 0,0 2-1 0 0,0 3 1 0 0,-1 2-1 0 0,-1 3 1 0 0,-62 1-1 0 0,-2 2 365 0 0,-61 1 371 0 0,30 8 247 0 0,-297 26-141 0 0,445-31-607 0 0,-286 47 0 0 0,5 22 0 0 0,209-46 0 0 0,-295 98 0 0 0,250-79 0 0 0,-77 30 0 0 0,172-62 0 0 0,-334 141 0 0 0,-140 107 0 0 0,246-95 0 0 0,153-80 11 0 0,47-38 38 0 0,1 3 12 0 0,-56 65 0 0 0,73-75-44 0 0,18-18-11 0 0,1 0 0 0 0,1 1-1 0 0,1 0 1 0 0,1 1-1 0 0,1 1 1 0 0,-17 43 0 0 0,22-45-19 0 0,1 1 1 0 0,1-1-1 0 0,1 1 1 0 0,0 1 0 0 0,2-1-1 0 0,1 0 1 0 0,2 47-1 0 0,2-53-5 0 0,1 0-1 0 0,1-1 1 0 0,6 20-1 0 0,-2-9 4 0 0,2 0-9 0 0,1 0 0 0 0,1-1 0 0 0,1 0 0 0 0,28 40 0 0 0,-4-16 22 0 0,1-2-1 0 0,3-1 0 0 0,59 53 1 0 0,-21-33 2 0 0,-41-36 0 0 0,81 57 0 0 0,-51-39 0 0 0,4 1 0 0 0,1-3 0 0 0,3-4 0 0 0,90 38 0 0 0,-122-64-1 0 0,1-1 1 0 0,88 18 0 0 0,99 1 108 0 0,-186-29-55 0 0,261 21 219 0 0,1-16-32 0 0,-307-11-239 0 0,189-2 54 0 0,-48-1-21 0 0,-104 3-25 0 0,761 15 163 0 0,-663-7-171 0 0,273 7 9 0 0,-300-18 179 0 0,1-5-1 0 0,190-39 0 0 0,125-71 620 0 0,14-72-528 0 0,-327 129-546 0 0,-3-5 0 0 0,-2-4 0 0 0,143-124 0 0 0,-214 160 143 0 0,-1 0 0 0 0,-2-2-1 0 0,-1-2 1 0 0,47-74-1 0 0,-71 96 130 0 0,0 0 0 0 0,-1 0 0 0 0,-1-1 0 0 0,0 0 1 0 0,-2 0-1 0 0,0-1 0 0 0,0 1 0 0 0,0-27 0 0 0,-4 32 41 0 0,0 1 0 0 0,0-1 0 0 0,-1 1-1 0 0,-6-22 1 0 0,-16-45 426 0 0,21 72-442 0 0,-7-15 121 0 0,-1 0-1 0 0,-1 1 0 0 0,-1 0 1 0 0,-19-25-1 0 0,4 5 76 0 0,-172-218 923 0 0,110 163-701 0 0,20 23-120 0 0,-113-119 182 0 0,135 145-438 0 0,-121-113 191 0 0,94 98-176 0 0,-2 4 0 0 0,-143-84 0 0 0,105 83-407 0 0,-232-84 0 0 0,263 119 164 0 0,-1 4 0 0 0,-165-17 1 0 0,130 27-61 0 0,0 6 0 0 0,-139 13 1 0 0,-232 65-1820 0 0,317-37 1014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8:56.877"/>
    </inkml:context>
    <inkml:brush xml:id="br0">
      <inkml:brushProperty name="width" value="0.1" units="cm"/>
      <inkml:brushProperty name="height" value="0.1" units="cm"/>
      <inkml:brushProperty name="color" value="#E71224"/>
    </inkml:brush>
  </inkml:definitions>
  <inkml:trace contextRef="#ctx0" brushRef="#br0">4989 588 16200 0 0,'-28'-22'594'0'0,"-16"-11"-15"0"0,33 25-256 0 0,0 0-1 0 0,-18-19 1 0 0,-4-3 49 0 0,-12-8-144 0 0,16 13-157 0 0,-1 2 0 0 0,-36-23 0 0 0,21 18-59 0 0,22 13-159 0 0,-46-22-1 0 0,-5 2-105 0 0,41 18 76 0 0,-48-17 1 0 0,-108-22-233 0 0,151 48 419 0 0,0 2-1 0 0,0 1 1 0 0,-45 0-1 0 0,-93 11-473 0 0,-107 9 73 0 0,163-6 327 0 0,-49 8 119 0 0,46-4-46 0 0,-151 24-9 0 0,124-15 11 0 0,-6 3 21 0 0,-251 77 1 0 0,-137 90-118 0 0,241-62-33 0 0,265-114 87 0 0,-388 210-690 0 0,141-37-43 0 0,237-151 684 0 0,2 2 1 0 0,-51 58 0 0 0,-66 106-51 0 0,144-177 109 0 0,1 1 0 0 0,1 2 0 0 0,2-1 1 0 0,1 2-1 0 0,1 0 0 0 0,2 0 0 0 0,1 1 1 0 0,2 1-1 0 0,1-1 0 0 0,-4 45 1 0 0,11-51-54 0 0,3 40 0 0 0,0-36 30 0 0,0-3-51 0 0,2 0 0 0 0,1 1 0 0 0,1-2 0 0 0,2 1 0 0 0,17 39 0 0 0,-20-54 87 0 0,1 1-1 0 0,0-1 0 0 0,1 0 1 0 0,1-1-1 0 0,-1 0 1 0 0,2 0-1 0 0,14 13 0 0 0,84 61-19 0 0,-69-58-19 0 0,2-1 0 0 0,0-2 0 0 0,2-2 1 0 0,1-2-1 0 0,0-2 0 0 0,2-2 0 0 0,-1-2 0 0 0,58 10 1 0 0,432 52 79 0 0,3-30 51 0 0,-188-35-43 0 0,-186-8 7 0 0,481-22 122 0 0,-311-2-54 0 0,-118 9 42 0 0,-45 3-137 0 0,84-7 60 0 0,280-56 519 0 0,-397 44 164 0 0,245-84-1 0 0,-308 84-462 0 0,-1-4 0 0 0,-2-3 0 0 0,-2-3 0 0 0,103-73-1 0 0,-23-14-349 0 0,-122 97 65 0 0,-2 0-1 0 0,46-65 1 0 0,-48 55 59 0 0,-2 0 0 0 0,-1-2 1 0 0,30-80-1 0 0,-41 90-47 0 0,-2 0 0 0 0,-1 0 0 0 0,-1-1-1 0 0,-2 0 1 0 0,0 0 0 0 0,-3-46 0 0 0,-3 34-30 0 0,-3 0 1 0 0,-1 1 0 0 0,-3 0-1 0 0,-1 0 1 0 0,-2 0 0 0 0,-1 1-1 0 0,-3 1 1 0 0,-1 1 0 0 0,-2 0-1 0 0,-1 1 1 0 0,-43-57 0 0 0,33 55-17 0 0,-3 1 1 0 0,-1 2 0 0 0,-45-38-1 0 0,2 13-7 0 0,-3 4-1 0 0,-2 3 1 0 0,-93-45-1 0 0,41 34-19 0 0,-189-64 0 0 0,226 99 45 0 0,-170-31 0 0 0,230 55-3 0 0,-324-45 132 0 0,-251 33-192 0 0,428 27-175 0 0,-241 43 0 0 0,253-16-702 0 0,-3 11-298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8:58.279"/>
    </inkml:context>
    <inkml:brush xml:id="br0">
      <inkml:brushProperty name="width" value="0.1" units="cm"/>
      <inkml:brushProperty name="height" value="0.1" units="cm"/>
      <inkml:brushProperty name="color" value="#E71224"/>
    </inkml:brush>
  </inkml:definitions>
  <inkml:trace contextRef="#ctx0" brushRef="#br0">4968 609 16903 0 0,'-12'-1'259'0'0,"0"0"-1"0"0,0-1 0 0 0,0 0 0 0 0,0 0 1 0 0,0-2-1 0 0,-14-5 0 0 0,-68-35-95 0 0,54 24 202 0 0,11 5-75 0 0,-48-37 0 0 0,-4-2-322 0 0,22 20-378 0 0,-83-46-661 0 0,105 62 767 0 0,-1 2-1 0 0,-39-12 1 0 0,-4 6-44 0 0,-1 3 1 0 0,-102-10-1 0 0,-169 11 52 0 0,175 26 240 0 0,85-2 126 0 0,-324 38 351 0 0,257-23-203 0 0,-17 7 62 0 0,62-9-92 0 0,-395 100 433 0 0,386-85-540 0 0,-397 142-361 0 0,441-147 178 0 0,-106 44-130 0 0,129-47 120 0 0,-64 38 0 0 0,109-57 98 0 0,-158 92-260 0 0,94-54 120 0 0,3 4-1 0 0,-75 62 1 0 0,119-86 72 0 0,0 1 0 0 0,2 2 0 0 0,-26 32 0 0 0,36-37 80 0 0,2 0 1 0 0,0 2 0 0 0,1-1-1 0 0,2 2 1 0 0,1 0 0 0 0,0 0-1 0 0,2 1 1 0 0,2 0 0 0 0,0 1-1 0 0,2-1 1 0 0,-4 48 0 0 0,6-35-11 0 0,0-18-33 0 0,2-1 0 0 0,0 1 0 0 0,2 0 0 0 0,2 22 1 0 0,3-20 82 0 0,0-1 1 0 0,1 1 0 0 0,19 38 0 0 0,-5-21-87 0 0,27 40-1 0 0,-38-66 15 0 0,1-1 0 0 0,1 0-1 0 0,0 0 1 0 0,28 22 0 0 0,63 39 246 0 0,-97-71-195 0 0,54 33 39 0 0,105 48 0 0 0,-118-65-56 0 0,55 14 0 0 0,-42-14 0 0 0,316 82 0 0 0,-190-57 0 0 0,55 13 5 0 0,-70-18-102 0 0,45 4-51 0 0,-95-20 161 0 0,84 7 116 0 0,-146-23-33 0 0,273 22 438 0 0,-211-21-371 0 0,275 3 486 0 0,2-25-83 0 0,360-58-389 0 0,-707 65-165 0 0,435-68 59 0 0,-229 18 49 0 0,-146 29-27 0 0,-15 3 11 0 0,-1-4-1 0 0,117-53 0 0 0,-118 35-66 0 0,148-98 0 0 0,-198 115 43 0 0,-1-2-1 0 0,-2-3 0 0 0,-1 0 0 0 0,57-67 1 0 0,-73 72 11 0 0,-2 0 1 0 0,-1-1-1 0 0,-1-1 1 0 0,-2-1-1 0 0,-1 0 0 0 0,-2-2 1 0 0,18-53-1 0 0,-25 59-23 0 0,0 0-1 0 0,-2-1 0 0 0,-1 0 0 0 0,2-48 0 0 0,-8 52-22 0 0,0 0-1 0 0,-2 0 1 0 0,-1 0-1 0 0,-1 0 1 0 0,-1 1-1 0 0,-1 0 1 0 0,-1 0-1 0 0,-2 0 1 0 0,0 1-1 0 0,-1 1 1 0 0,-1 0-1 0 0,-1 0 1 0 0,-30-36-1 0 0,10 20-13 0 0,-2 1 0 0 0,-1 1 1 0 0,-2 2-1 0 0,-1 2 0 0 0,-2 1 0 0 0,-51-28 1 0 0,22 20-29 0 0,-1 3 1 0 0,-2 4 0 0 0,-94-29-1 0 0,-264-57 4 0 0,-6 23 219 0 0,415 90-204 0 0,-248-53 162 0 0,-151-30 137 0 0,-23-4-49 0 0,-60-11-256 0 0,-119-1-1677 0 0,411 74 714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6.937"/>
    </inkml:context>
    <inkml:brush xml:id="br0">
      <inkml:brushProperty name="width" value="0.2" units="cm"/>
      <inkml:brushProperty name="height" value="0.2" units="cm"/>
      <inkml:brushProperty name="color" value="#FFFF00"/>
    </inkml:brush>
  </inkml:definitions>
  <inkml:trace contextRef="#ctx0" brushRef="#br0">1389 1017 18775 0 0,'22'-1'456'0'0,"-17"0"-280"0"0,0 1 0 0 0,0-1 0 0 0,0 1-1 0 0,0 0 1 0 0,0 0 0 0 0,0 1 0 0 0,0 0 0 0 0,8 2 0 0 0,-9-1-181 0 0,0 0 0 0 0,0 0 1 0 0,0 1-1 0 0,0-1 0 0 0,0 1 0 0 0,0 0 0 0 0,-1 0 1 0 0,1 0-1 0 0,-1 1 0 0 0,0 0 0 0 0,0-1 0 0 0,0 1 1 0 0,-1 0-1 0 0,1 0 0 0 0,-1 0 0 0 0,0 1 0 0 0,0-1 1 0 0,0 0-1 0 0,-1 1 0 0 0,1 0 0 0 0,-1-1 0 0 0,0 1 1 0 0,-1 0-1 0 0,1 4 0 0 0,-1 9-29 0 0,0-1 0 0 0,-2 1-1 0 0,0-1 1 0 0,0 1 0 0 0,-8 22 0 0 0,-6 17-73 0 0,-39 93 1 0 0,-39 52-446 0 0,56-124 307 0 0,-89 184-79 0 0,-104 223 488 0 0,121-223 218 0 0,28-65-102 0 0,-173 446 168 0 0,146-358-254 0 0,-128 354 158 0 0,135-306 416 0 0,61-196 8 0 0,34-116-582 0 0,5-15 122 0 0,0 0 0 0 0,0-1-1 0 0,1 1 1 0 0,0 0 0 0 0,-1 7-1 0 0,4-31 61 0 0,0 0-1 0 0,1 0 0 0 0,5-17 1 0 0,0-1-86 0 0,85-387 563 0 0,24 7-186 0 0,-65 251-507 0 0,38-110-56 0 0,11-33-104 0 0,58-163 0 0 0,-80 246 0 0 0,109-287 0 0 0,-68 202 0 0 0,88-212 0 0 0,-194 490 0 0 0,228-508 0 0 0,-239 533 0 0 0,135-257 0 0 0,-113 222 0 0 0,19-32 0 0 0,62-78 0 0 0,-90 131 0 0 0,1 1 0 0 0,1 1 0 0 0,1 1 0 0 0,1 0 0 0 0,39-27 0 0 0,-51 40 0 0 0,0 1 0 0 0,0 0 0 0 0,1 0 0 0 0,-1 1 0 0 0,1 0 0 0 0,0 1 0 0 0,-1 0 0 0 0,18-2 0 0 0,-19 4 0 0 0,0 0 0 0 0,1 0 0 0 0,-1 1 0 0 0,0 0 0 0 0,0 0 0 0 0,0 1 0 0 0,0 0 0 0 0,-1 0 0 0 0,1 0 0 0 0,0 1 0 0 0,-1 0 0 0 0,11 7 0 0 0,-2 0-49 0 0,-1 1 0 0 0,-1 1 0 0 0,1 0 1 0 0,-2 1-1 0 0,0 0 0 0 0,0 1 0 0 0,-2 0 0 0 0,1 1 0 0 0,13 27 0 0 0,2 12-198 0 0,30 86-1 0 0,-56-138 248 0 0,113 366 0 0 0,-89-282 0 0 0,37 170 0 0 0,-20-70 0 0 0,84 344 0 0 0,52 203 0 0 0,133 350 616 0 0,-288-1014-574 0 0,88 265 172 0 0,14-7-170 0 0,-57-175-98 0 0,74 191 48 0 0,-43-41-417 0 0,-96-295 223 0 0,0 1 0 0 0,0 0 0 0 0,-1 0 0 0 0,0 0 0 0 0,-1 0 0 0 0,1 0 0 0 0,-1 0-1 0 0,-2 14 1 0 0,1-20 77 0 0,1 1 0 0 0,-1-1 0 0 0,0 1-1 0 0,0-1 1 0 0,0 1 0 0 0,0-1-1 0 0,0 1 1 0 0,0-1 0 0 0,-1 0 0 0 0,1 0-1 0 0,-1 0 1 0 0,1 0 0 0 0,-1 0 0 0 0,0 0-1 0 0,0 0 1 0 0,0 0 0 0 0,0 0-1 0 0,0-1 1 0 0,0 1 0 0 0,0-1 0 0 0,-1 0-1 0 0,1 0 1 0 0,-1 0 0 0 0,1 0 0 0 0,-1 0-1 0 0,1 0 1 0 0,-1-1 0 0 0,1 1 0 0 0,-1-1-1 0 0,-2 1 1 0 0,-29 0-1312 0 0,-5-1-5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18.550"/>
    </inkml:context>
    <inkml:brush xml:id="br0">
      <inkml:brushProperty name="width" value="0.1" units="cm"/>
      <inkml:brushProperty name="height" value="0.1" units="cm"/>
      <inkml:brushProperty name="color" value="#E71224"/>
    </inkml:brush>
  </inkml:definitions>
  <inkml:trace contextRef="#ctx0" brushRef="#br0">3824 505 13344 0 0,'0'-1'45'0'0,"0"-1"1"0"0,1 1 0 0 0,-1-1 0 0 0,0 1 0 0 0,1-1 0 0 0,-1 1 0 0 0,0 0 0 0 0,1-1 0 0 0,0 1-1 0 0,-1 0 1 0 0,1-1 0 0 0,0 1 0 0 0,0 0 0 0 0,0 0 0 0 0,0 0 0 0 0,0-1 0 0 0,1 0-1 0 0,9-12 363 0 0,-11 13-383 0 0,0 0 0 0 0,1 1 0 0 0,-1-1 0 0 0,1 0 0 0 0,-1 1 0 0 0,1-1 0 0 0,-1 0 0 0 0,1 1 0 0 0,0-1 0 0 0,-1 0 0 0 0,1 1 0 0 0,0-1 0 0 0,0 1 0 0 0,-1 0 0 0 0,1-1 0 0 0,0 1 0 0 0,1-1 0 0 0,0 0 3 0 0,0 0 0 0 0,0 0-1 0 0,0 0 1 0 0,0 0-1 0 0,0-1 1 0 0,0 1-1 0 0,0-1 1 0 0,2-2 0 0 0,-3 3-14 0 0,0 0 0 0 0,0-1 1 0 0,-1 1-1 0 0,1 0 0 0 0,0-1 0 0 0,-1 1 1 0 0,1-1-1 0 0,-1 1 0 0 0,0-1 1 0 0,1 1-1 0 0,-1-1 0 0 0,0 1 1 0 0,0-1-1 0 0,0 1 0 0 0,0-1 1 0 0,0 1-1 0 0,0-3 0 0 0,-1 0 29 0 0,1 3-36 0 0,0 1 1 0 0,-1-1-1 0 0,1 1 1 0 0,0-1-1 0 0,-1 1 1 0 0,1-1-1 0 0,-1 1 1 0 0,1-1-1 0 0,-1 1 1 0 0,1 0-1 0 0,-1-1 1 0 0,0 1-1 0 0,1 0 1 0 0,-1 0-1 0 0,1 0 1 0 0,-1-1 0 0 0,0 1-1 0 0,0 0 1 0 0,0 0 9 0 0,-30-15 195 0 0,-14-5-7 0 0,26 13-181 0 0,8 3-6 0 0,0 0 0 0 0,-1 1 0 0 0,1 0 0 0 0,-1 1 0 0 0,-23-2 0 0 0,18 4-14 0 0,-1-1 0 0 0,1 0 1 0 0,0-1-1 0 0,-18-5 0 0 0,-236-77 50 0 0,172 45-54 0 0,-193-69 12 0 0,273 102 8 0 0,-60-20 118 0 0,-114-21-1 0 0,192 47-134 0 0,-44-7 199 0 0,-87-4-1 0 0,40 11-76 0 0,0 5 0 0 0,-133 23-1 0 0,-154 66-222 0 0,167-22-11 0 0,-27 7 4 0 0,199-67 95 0 0,-63 28-1 0 0,-32 27-36 0 0,27-14 51 0 0,27-11-36 0 0,2 4-1 0 0,2 2 0 0 0,-77 65 1 0 0,103-70-53 0 0,3 3 1 0 0,-73 87-1 0 0,89-90-112 0 0,1 2 0 0 0,-37 73 0 0 0,53-89-36 0 0,2 1 0 0 0,1 1 0 0 0,1 0 0 0 0,2 1 1 0 0,1 0-1 0 0,-7 62 0 0 0,14-75 115 0 0,1-1-1 0 0,1 1 0 0 0,0-1 1 0 0,2 1-1 0 0,0-1 0 0 0,1 0 1 0 0,1 0-1 0 0,0 0 0 0 0,13 26 1 0 0,-11-31 78 0 0,1-1 1 0 0,0 0-1 0 0,1 0 1 0 0,0 0-1 0 0,1-1 1 0 0,0-1-1 0 0,1 0 1 0 0,0 0-1 0 0,1-1 1 0 0,13 8 0 0 0,19 11 0 0 0,69 29 1 0 0,-111-55 41 0 0,54 22 90 0 0,0-2 1 0 0,72 18-1 0 0,122 17 435 0 0,-132-33-416 0 0,223 35 36 0 0,-163-41-122 0 0,214 21 26 0 0,1-18-50 0 0,22-26 11 0 0,-3-38 99 0 0,-406 42-111 0 0,439-86 169 0 0,-267 46-26 0 0,193-56 658 0 0,-332 83-691 0 0,0-2 1 0 0,-1-1-1 0 0,0-2 0 0 0,-2-2 1 0 0,0-1-1 0 0,-2-2 0 0 0,34-29 1 0 0,-54 40-47 0 0,-1-1 0 0 0,0 0 0 0 0,-1-1 0 0 0,-1 0 0 0 0,0-1 0 0 0,-1 0 0 0 0,0 0 0 0 0,-2-1 0 0 0,0-1 0 0 0,-1 1 0 0 0,9-34 0 0 0,-12 34 16 0 0,-1 0 0 0 0,-1 0 0 0 0,-1 0 0 0 0,0-1 0 0 0,-1 1 0 0 0,-1 0 0 0 0,0 0 0 0 0,-2 0 0 0 0,0 0 0 0 0,0 0 0 0 0,-2 0 0 0 0,0 1 0 0 0,-9-20 0 0 0,-10-12 44 0 0,-1 1-1 0 0,-2 1 0 0 0,-63-79 1 0 0,44 72-58 0 0,-3 1-1 0 0,-77-64 1 0 0,-130-68-25 0 0,-15 28-22 0 0,147 94-27 0 0,-3 4 0 0 0,-204-62 0 0 0,218 89-56 0 0,0 5 1 0 0,-2 5-1 0 0,-165-9 0 0 0,172 26-19 0 0,0 4-1 0 0,-214 28 0 0 0,196-5-405 0 0,2 5 0 0 0,-161 60 0 0 0,108-17-959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19.869"/>
    </inkml:context>
    <inkml:brush xml:id="br0">
      <inkml:brushProperty name="width" value="0.1" units="cm"/>
      <inkml:brushProperty name="height" value="0.1" units="cm"/>
      <inkml:brushProperty name="color" value="#E71224"/>
    </inkml:brush>
  </inkml:definitions>
  <inkml:trace contextRef="#ctx0" brushRef="#br0">4149 770 15648 0 0,'-53'-87'868'0'0,"45"72"-928"0"0,7 13 57 0 0,-1-1 0 0 0,0 1 0 0 0,0-1 0 0 0,0 1 0 0 0,-1 0 0 0 0,1 0 0 0 0,0 0 0 0 0,-1 0 0 0 0,0 0 0 0 0,1 0 0 0 0,-1 1 0 0 0,0-1 0 0 0,0 1 0 0 0,-3-2 0 0 0,-21-12-162 0 0,-16-18-87 0 0,-2 3-1 0 0,0 1 1 0 0,-2 2-1 0 0,-60-24 1 0 0,-40-6 133 0 0,-174-42 0 0 0,234 79 425 0 0,0 4-1 0 0,-153-7 0 0 0,-245 22 41 0 0,156 28-348 0 0,4 25 20 0 0,-261 108 158 0 0,461-117-173 0 0,-155 77 1 0 0,196-76-41 0 0,2 3 1 0 0,-123 93-1 0 0,193-130 24 0 0,-24 16-27 0 0,2 3 1 0 0,1 0 0 0 0,-50 58-1 0 0,64-63-33 0 0,1 1 0 0 0,0 0-1 0 0,2 2 1 0 0,2 0 0 0 0,-23 55-1 0 0,30-59-6 0 0,0 0 1 0 0,2 1-1 0 0,0 0 0 0 0,2-1 0 0 0,0 1 0 0 0,2 1 1 0 0,2 32-1 0 0,1-38 24 0 0,0-1-1 0 0,2 0 1 0 0,0 0 0 0 0,1 0 0 0 0,1-1-1 0 0,1 0 1 0 0,0 0 0 0 0,1 0-1 0 0,1-1 1 0 0,14 21 0 0 0,-4-13 45 0 0,0-1 1 0 0,1-1 0 0 0,28 24-1 0 0,77 50 30 0 0,-59-53-3 0 0,113 56 1 0 0,81 14-215 0 0,539 147-758 0 0,-253-129 503 0 0,11-48 438 0 0,-268-71 183 0 0,0-18 149 0 0,-252 5-283 0 0,89-5 220 0 0,218-39 1 0 0,-253 26-38 0 0,-2-4 0 0 0,0-4 0 0 0,92-43 0 0 0,-143 53-49 0 0,-1-2 0 0 0,-1-1 1 0 0,-1-2-1 0 0,-1-2 0 0 0,-1-1 1 0 0,37-35-1 0 0,-48 38 40 0 0,-2-1 0 0 0,0-1 0 0 0,-1-1 0 0 0,-1 0-1 0 0,-2-1 1 0 0,0-1 0 0 0,-2-1 0 0 0,20-57 0 0 0,-24 53-15 0 0,-2 0 0 0 0,-1-1 0 0 0,-1 0 1 0 0,-2 0-1 0 0,-2-1 0 0 0,-1 1 0 0 0,-1-1 0 0 0,-2 0 0 0 0,-1 1 0 0 0,-2 0 0 0 0,-17-62 0 0 0,8 48-92 0 0,-2 0 0 0 0,-2 1 0 0 0,-2 1 0 0 0,-50-83-1 0 0,27 63-104 0 0,-3 2 0 0 0,-2 2-1 0 0,-79-77 1 0 0,51 69-58 0 0,-3 4-1 0 0,-115-72 1 0 0,86 71-160 0 0,-174-77 0 0 0,-114-26-575 0 0,-12 35-511 0 0,182 84 307 0 0,-3 5-28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39:21.314"/>
    </inkml:context>
    <inkml:brush xml:id="br0">
      <inkml:brushProperty name="width" value="0.1" units="cm"/>
      <inkml:brushProperty name="height" value="0.1" units="cm"/>
      <inkml:brushProperty name="color" value="#E71224"/>
    </inkml:brush>
  </inkml:definitions>
  <inkml:trace contextRef="#ctx0" brushRef="#br0">0 103 15312 0 0,'26'-13'259'0'0,"1"2"1"0"0,34-9-1 0 0,7 4-248 0 0,140-15 0 0 0,77 20-99 0 0,-153 15-147 0 0,172 27 0 0 0,132 46-639 0 0,-410-72 834 0 0,339 73-194 0 0,62 11 301 0 0,-252-56-9 0 0,242 41 107 0 0,171 15 24 0 0,-267-46-112 0 0,-216-35-55 0 0,131 14 10 0 0,617 110-32 0 0,-643-98 0 0 0,554 104-2 0 0,-419-74 14 0 0,404 78 248 0 0,-435-80-24 0 0,154 27 148 0 0,-78-16-217 0 0,-201-37-104 0 0,189 38 18 0 0,233 42 30 0 0,31-22 43 0 0,390 42 144 0 0,-526-67-271 0 0,590 83-27 0 0,-398-68 0 0 0,99 13 0 0 0,2 32 0 0 0,374 90 0 0 0,-745-139 0 0 0,120 20 0 0 0,400 23 0 0 0,-937-122 0 0 0,699 77 0 0 0,128 45 0 0 0,-390-55 0 0 0,62 18 86 0 0,-255-39 8 0 0,200 44 616 0 0,-28-5 288 0 0,-318-66-699 0 0,70 13 170 0 0,438 35 166 0 0,-536-63-598 0 0,194 15-31 0 0,-112-6-314 0 0,-105-9-327 0 0,-29-4 164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0.906"/>
    </inkml:context>
    <inkml:brush xml:id="br0">
      <inkml:brushProperty name="width" value="0.1" units="cm"/>
      <inkml:brushProperty name="height" value="0.1" units="cm"/>
      <inkml:brushProperty name="color" value="#E71224"/>
    </inkml:brush>
  </inkml:definitions>
  <inkml:trace contextRef="#ctx0" brushRef="#br0">124 466 11520 0 0,'0'0'673'0'0,"-1"-1"-552"0"0,-2-2-67 0 0,2 2 151 0 0,5-7 895 0 0,-6 13-1140 0 0,0 0-1 0 0,1 0 1 0 0,-1 0-1 0 0,1 1 1 0 0,0-1 0 0 0,0 0-1 0 0,0 9 1 0 0,-4 23-142 0 0,-6 37-90 0 0,8-46 190 0 0,-2 42 0 0 0,3-22 40 0 0,-14 135-306 0 0,-3 36 66 0 0,14-160 251 0 0,0 33-25 0 0,-3 25 45 0 0,4-68 94 0 0,-1-15-24 0 0,3-21 140 0 0,-2 23 0 0 0,5-34-158 0 0,-1 1-1 0 0,0-1 1 0 0,0 0-1 0 0,-1 1 1 0 0,1-1-1 0 0,0 1 1 0 0,-1-1-1 0 0,0 1 1 0 0,1-1-1 0 0,-3 4 1797 0 0,2-12-1593 0 0,-2-6-192 0 0,1 0 0 0 0,-1-20 0 0 0,2 10 73 0 0,-1-85 391 0 0,3 58-405 0 0,6-47 32 0 0,-2 41-89 0 0,2-1-10 0 0,2 1 0 0 0,29-92 1 0 0,-14 62 215 0 0,100-287 721 0 0,-24 98-921 0 0,-79 201-77 0 0,-16 54-53 0 0,0-1 1 0 0,1 1-1 0 0,11-22 0 0 0,-13 35 14 0 0,-3 4 34 0 0,0 0 0 0 0,0 0 0 0 0,0 0-1 0 0,0 0 1 0 0,0 0 0 0 0,-1 0-1 0 0,1 0 1 0 0,-1-1 0 0 0,1 1 0 0 0,-1 0-1 0 0,0 0 1 0 0,0 0 0 0 0,0-4-1 0 0,0 7 20 0 0,1 1 0 0 0,0 0-1 0 0,-1-1 1 0 0,1 1-1 0 0,0-1 1 0 0,0 1-1 0 0,0-1 1 0 0,0 0-1 0 0,0 1 1 0 0,2 0-1 0 0,2 5 29 0 0,4 12 109 0 0,10 23 0 0 0,-2 1 3 0 0,17 42 50 0 0,-19-43-60 0 0,15 39 127 0 0,106 200 273 0 0,-21-45-361 0 0,-38-75-104 0 0,16 61-6 0 0,-42-91-80 0 0,-20-56-131 0 0,-4 1 1 0 0,-3 1-1 0 0,15 91 0 0 0,-24-51 50 0 0,-14-99-288 0 0,-1 0 1 0 0,0 0-1 0 0,-2-1 1 0 0,-5 29 0 0 0,1-25-524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1.344"/>
    </inkml:context>
    <inkml:brush xml:id="br0">
      <inkml:brushProperty name="width" value="0.1" units="cm"/>
      <inkml:brushProperty name="height" value="0.1" units="cm"/>
      <inkml:brushProperty name="color" value="#E71224"/>
    </inkml:brush>
  </inkml:definitions>
  <inkml:trace contextRef="#ctx0" brushRef="#br0">1 609 13856 0 0,'5'-22'602'0'0,"2"0"0"0"0,15-31 0 0 0,-18 44-444 0 0,1 0 0 0 0,0 1 1 0 0,1 0-1 0 0,0 0 0 0 0,0 0 0 0 0,1 1 1 0 0,0 0-1 0 0,12-10 0 0 0,3 2-10 0 0,0 0 0 0 0,1 1 0 0 0,1 1 0 0 0,43-16-1 0 0,-13 10-144 0 0,65-13 0 0 0,4 13 139 0 0,-59 11-60 0 0,37-4 81 0 0,44-7 150 0 0,48-34 917 0 0,-152 38-994 0 0,-2-2-1 0 0,64-35 0 0 0,-46 19-637 0 0,30-17-2085 0 0,-65 35 1309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2.506"/>
    </inkml:context>
    <inkml:brush xml:id="br0">
      <inkml:brushProperty name="width" value="0.1" units="cm"/>
      <inkml:brushProperty name="height" value="0.1" units="cm"/>
      <inkml:brushProperty name="color" value="#E71224"/>
    </inkml:brush>
  </inkml:definitions>
  <inkml:trace contextRef="#ctx0" brushRef="#br0">772 701 14400 0 0,'0'0'621'0'0,"0"2"-510"0"0,5 15-65 0 0,-4-6 1727 0 0,-2-13-1557 0 0,-1-2-163 0 0,0-1-1 0 0,0 1 0 0 0,-1-1 0 0 0,1 1 0 0 0,-1 0 1 0 0,0 0-1 0 0,0 1 0 0 0,-1-1 0 0 0,1 1 0 0 0,-1-1 1 0 0,0 1-1 0 0,1 0 0 0 0,-2 0 0 0 0,1 1 0 0 0,0-1 1 0 0,0 1-1 0 0,-1 0 0 0 0,1 0 0 0 0,-8-2 0 0 0,2 2-13 0 0,4 1-29 0 0,1 0 1 0 0,0 0-1 0 0,-1 0 0 0 0,1 1 0 0 0,-1 0 0 0 0,0 0 0 0 0,-7 1 0 0 0,-2 1-81 0 0,-1 1 0 0 0,0 1-1 0 0,-20 8 1 0 0,-5 3-222 0 0,17-6-10 0 0,-43 22 0 0 0,-85 61-4 0 0,118-68 386 0 0,1 2 1 0 0,-39 36 0 0 0,49-38-54 0 0,-42 52 0 0 0,60-69-48 0 0,0 1 1 0 0,0 0-1 0 0,0 1 0 0 0,1-1 1 0 0,0 1-1 0 0,1 0 1 0 0,0-1-1 0 0,0 2 0 0 0,1-1 1 0 0,0 0-1 0 0,-1 19 0 0 0,3-17-2 0 0,-1 1-60 0 0,2 0-1 0 0,2 19 1 0 0,-2-27 42 0 0,0 1 0 0 0,0-1-1 0 0,1 0 1 0 0,-1 0 0 0 0,1 0 0 0 0,0 0 0 0 0,0-1-1 0 0,0 1 1 0 0,1 0 0 0 0,-1-1 0 0 0,5 4 0 0 0,-2-1-9 0 0,0-1 0 0 0,1 0 1 0 0,0-1-1 0 0,0 0 1 0 0,0 1-1 0 0,1-2 0 0 0,0 1 1 0 0,-1-1-1 0 0,1 0 1 0 0,0 0-1 0 0,0-1 1 0 0,1 0-1 0 0,-1-1 0 0 0,10 2 1 0 0,-7-2 59 0 0,1-1-1 0 0,-1 0 1 0 0,1 0 0 0 0,-1-1 0 0 0,1-1-1 0 0,-1 0 1 0 0,0 0 0 0 0,0-1-1 0 0,0 0 1 0 0,10-5 0 0 0,123-59 769 0 0,-116 53-451 0 0,-1-2 0 0 0,0-1 0 0 0,27-24 0 0 0,-29 21 20 0 0,0-2-1 0 0,-1 0 1 0 0,-2-1-1 0 0,31-42 0 0 0,-48 59-305 0 0,81-134 721 0 0,-62 99-626 0 0,-11 20-19 0 0,12-27 1 0 0,-8 7 50 0 0,-1-2 1 0 0,-2 1-1 0 0,-2-2 1 0 0,5-45-1 0 0,-14 81-157 0 0,1-12-40 0 0,-1 0-1 0 0,0-1 1 0 0,-2 1 0 0 0,0 0-1 0 0,-3-21 1 0 0,-6 0 267 0 0,-1 1 0 0 0,-3 0 0 0 0,-31-69 0 0 0,40 102-235 0 0,1 1-1 0 0,-1-1 1 0 0,-1 1 0 0 0,1 0-1 0 0,-1 1 1 0 0,0-1 0 0 0,0 1-1 0 0,0 0 1 0 0,-7-5 0 0 0,-3 0 0 0 0,0 0 0 0 0,-24-11 0 0 0,38 20 90 0 0,2 2-96 0 0,0 0-1 0 0,0 0 1 0 0,1 0-1 0 0,-1 0 1 0 0,0 0-1 0 0,0 0 1 0 0,0 0-1 0 0,0 0 1 0 0,0 1-1 0 0,0-1 1 0 0,0 0-1 0 0,-1 1 1 0 0,1-1-1 0 0,0 0 1 0 0,0 4-1 0 0,50 142-204 0 0,-6-26 136 0 0,26 88 260 0 0,-23-74-44 0 0,-2-10-81 0 0,7 22 33 0 0,31 86 28 0 0,-8-24-217 0 0,-51-111-378 0 0,-1-1-972 0 0,-22-93 1024 0 0,-1 0 0 0 0,0 0 0 0 0,0 0 0 0 0,0 7-1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3.114"/>
    </inkml:context>
    <inkml:brush xml:id="br0">
      <inkml:brushProperty name="width" value="0.1" units="cm"/>
      <inkml:brushProperty name="height" value="0.1" units="cm"/>
      <inkml:brushProperty name="color" value="#E71224"/>
    </inkml:brush>
  </inkml:definitions>
  <inkml:trace contextRef="#ctx0" brushRef="#br0">8 157 16032 0 0,'0'0'466'0'0,"-1"2"1"0"0,0 1-440 0 0,0 1 0 0 0,0 0 0 0 0,0-1 1 0 0,0 1-1 0 0,0 0 0 0 0,1 0 0 0 0,0 0 0 0 0,-1 0 1 0 0,1 0-1 0 0,1 0 0 0 0,0 6 0 0 0,2 7 293 0 0,8 22 0 0 0,-8-27-128 0 0,2 3-187 0 0,1-1-1 0 0,0 0 0 0 0,1 0 0 0 0,0 0 0 0 0,12 15 0 0 0,1-1-78 0 0,31 31-1 0 0,42 30 77 0 0,-21-22-17 0 0,-45-42-132 0 0,34 24 1 0 0,-53-41 144 0 0,0-1 1 0 0,0 1-1 0 0,10 14 1 0 0,-3-4 47 0 0,1 3 26 0 0,-12-15-15 0 0,1 0 0 0 0,0 0 0 0 0,6 6 0 0 0,7 11 145 0 0,3 1 26 0 0,-20-23-92 0 0,7-1 87 0 0,-6 0-152 0 0,1-1 1 0 0,-1 1-1 0 0,1-1 0 0 0,-1 1 0 0 0,1-1 1 0 0,-1 0-1 0 0,1 0 0 0 0,-1 0 1 0 0,0 0-1 0 0,1 0 0 0 0,-1-1 0 0 0,0 1 1 0 0,0-1-1 0 0,3-3 0 0 0,4-3 99 0 0,-2 0 0 0 0,9-12-1 0 0,-4 5-4 0 0,-5 5-57 0 0,0 0 0 0 0,-1 0 1 0 0,0 0-1 0 0,0-1 0 0 0,6-19 1 0 0,16-63 348 0 0,-19 57-322 0 0,7-25-112 0 0,-4-1 1 0 0,9-104-1 0 0,-20 149-130 0 0,-4-27 1 0 0,1-3-95 0 0,0 13-515 0 0,0-1 0 0 0,-11-52 0 0 0,7 62-184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4.044"/>
    </inkml:context>
    <inkml:brush xml:id="br0">
      <inkml:brushProperty name="width" value="0.1" units="cm"/>
      <inkml:brushProperty name="height" value="0.1" units="cm"/>
      <inkml:brushProperty name="color" value="#E71224"/>
    </inkml:brush>
  </inkml:definitions>
  <inkml:trace contextRef="#ctx0" brushRef="#br0">713 107 9072 0 0,'0'0'681'0'0,"1"-9"-426"0"0,10-10-255 0 0,-9 17 0 0 0,-1 0 0 0 0,1-1 0 0 0,-1 1 0 0 0,1-1 0 0 0,-1 1 0 0 0,0-1 0 0 0,0 0 0 0 0,1-2 0 0 0,-1-9-16 0 0,-4 10-26 0 0,2 3 8 0 0,-1-2 218 0 0,1 1 0 0 0,-1 0 0 0 0,1-1 0 0 0,-1 1 1 0 0,0 0-1 0 0,0 0 0 0 0,0 0 0 0 0,0 0 0 0 0,0 0 1 0 0,0 1-1 0 0,-1-1 0 0 0,1 1 0 0 0,0-1 0 0 0,-1 1 0 0 0,1 0 1 0 0,-1 0-1 0 0,0 0 0 0 0,1 0 0 0 0,-1 1 0 0 0,-4-2 1 0 0,4 2-51 0 0,0 0 0 0 0,1 0 0 0 0,-1 0 0 0 0,0 1 0 0 0,0-1 0 0 0,0 0 0 0 0,1 1 0 0 0,-1 0 0 0 0,0 0 1 0 0,1 0-1 0 0,-5 2 0 0 0,-13 4 473 0 0,6-3-326 0 0,0 1 0 0 0,0 1 1 0 0,-24 13-1 0 0,24-11-236 0 0,0-1-1 0 0,0 0 1 0 0,-23 6-1 0 0,30-11-43 0 0,1 1-1 0 0,0-1 0 0 0,0 1 0 0 0,0 1 0 0 0,-9 5 0 0 0,-28 24-8 0 0,34-25-1 0 0,-33 27-196 0 0,2 2 0 0 0,-38 46-1 0 0,62-63-61 0 0,0 0-1 0 0,-20 37 0 0 0,-16 47-898 0 0,12-24-16 0 0,30-59 874 0 0,1-1 0 0 0,2 1 0 0 0,0 1 0 0 0,1 0 0 0 0,-5 33 0 0 0,11-53 269 0 0,0 1 0 0 0,0-1 0 0 0,0 0-1 0 0,0 1 1 0 0,0-1 0 0 0,0 1 0 0 0,0-1 0 0 0,1 0 0 0 0,0 1 0 0 0,-1-1 0 0 0,1 0 0 0 0,0 1 0 0 0,0-1 0 0 0,1 2 0 0 0,-1-2 52 0 0,0-1-1 0 0,0 0 1 0 0,0 0-1 0 0,0 0 1 0 0,0 0 0 0 0,0 0-1 0 0,0 0 1 0 0,1 0 0 0 0,-1 0-1 0 0,0 0 1 0 0,1 0-1 0 0,-1-1 1 0 0,0 1 0 0 0,1 0-1 0 0,-1-1 1 0 0,1 1 0 0 0,-1-1-1 0 0,1 0 1 0 0,-1 1-1 0 0,1-1 1 0 0,2 0 0 0 0,6 0 160 0 0,0-1 0 0 0,0 0 0 0 0,0-1 0 0 0,0 0 1 0 0,17-6-1 0 0,44-24 402 0 0,-54 24-391 0 0,0-1 135 0 0,24-17 0 0 0,-4 2 41 0 0,-6 4-60 0 0,38-33 1 0 0,-44 33-156 0 0,71-63 623 0 0,-3 4-138 0 0,-77 65-565 0 0,-1 0 0 0 0,0-1 0 0 0,0-1 1 0 0,-2 0-1 0 0,0-1 0 0 0,-1 0 1 0 0,0-1-1 0 0,-2 0 0 0 0,17-38 1 0 0,-23 44-31 0 0,-1 0 1 0 0,0 0-1 0 0,0 0 1 0 0,-2 0-1 0 0,1 0 0 0 0,-1-19 1 0 0,-2 27-13 0 0,1 1 0 0 0,-1 0 0 0 0,0 0 0 0 0,0 0 0 0 0,0 0 0 0 0,0 0 0 0 0,0 0 0 0 0,-1 0 0 0 0,1 0 0 0 0,-1 0 0 0 0,-3-4 0 0 0,-5-9 311 0 0,9 16-331 0 0,1-1-1 0 0,0 1 0 0 0,-1 0 0 0 0,1 0 0 0 0,-1-1 0 0 0,1 1 0 0 0,0 0 0 0 0,-1 0 1 0 0,1 0-1 0 0,-1-1 0 0 0,1 1 0 0 0,-1 0 0 0 0,1 0 0 0 0,-1 0 0 0 0,1 0 1 0 0,-1 0-1 0 0,1 0 0 0 0,-1 0 0 0 0,1 0 0 0 0,-1 0 0 0 0,1 0 0 0 0,0 0 0 0 0,-1 0 1 0 0,1 0-1 0 0,-1 1 0 0 0,1-1 0 0 0,-1 0 0 0 0,1 0 0 0 0,-1 0 0 0 0,1 1 0 0 0,0-1 1 0 0,-1 0-1 0 0,1 1 0 0 0,0-1 0 0 0,-1 1 0 0 0,-15 10-43 0 0,15-10 83 0 0,-2 2-13 0 0,1 0 1 0 0,-1 0-1 0 0,0 0 1 0 0,1 1-1 0 0,0-1 1 0 0,0 1-1 0 0,0-1 1 0 0,0 1-1 0 0,0 0 1 0 0,1 0-1 0 0,0-1 1 0 0,0 1-1 0 0,-1 6 1 0 0,0 4 28 0 0,0 0 0 0 0,1 22 1 0 0,2-3 103 0 0,1 0 0 0 0,2 0 0 0 0,1 0 0 0 0,1 0 0 0 0,2-1 0 0 0,2 0-1 0 0,0 0 1 0 0,2-1 0 0 0,2-1 0 0 0,1 0 0 0 0,1-1 0 0 0,1-1 0 0 0,2 0 0 0 0,0-1 0 0 0,2-1 0 0 0,1-1 0 0 0,1-2 0 0 0,43 36 0 0 0,-59-54-314 0 0,0 0 1 0 0,-1 1-1 0 0,0-1 0 0 0,0 1 1 0 0,-1 1-1 0 0,1-1 1 0 0,-1 1-1 0 0,-1 0 0 0 0,1 0 1 0 0,5 13-1 0 0,-9-18-508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4.754"/>
    </inkml:context>
    <inkml:brush xml:id="br0">
      <inkml:brushProperty name="width" value="0.1" units="cm"/>
      <inkml:brushProperty name="height" value="0.1" units="cm"/>
      <inkml:brushProperty name="color" value="#E71224"/>
    </inkml:brush>
  </inkml:definitions>
  <inkml:trace contextRef="#ctx0" brushRef="#br0">44 196 14920 0 0,'-10'13'200'0'0,"7"-11"-149"0"0,0 2 1 0 0,0-1 0 0 0,0 0-1 0 0,1 0 1 0 0,-1 1 0 0 0,1 0-1 0 0,0-1 1 0 0,0 1-1 0 0,0 0 1 0 0,-1 4 0 0 0,2-2-15 0 0,-1 0 1 0 0,1-1 0 0 0,1 1-1 0 0,-1 0 1 0 0,1 0 0 0 0,0 0 0 0 0,0-1-1 0 0,0 1 1 0 0,1 0 0 0 0,0 0-1 0 0,0 0 1 0 0,1-1 0 0 0,0 1 0 0 0,0-1-1 0 0,0 1 1 0 0,3 5 0 0 0,13 24-594 0 0,12 36 0 0 0,-1-1 193 0 0,-21-52 263 0 0,5 23 0 0 0,-1-3 2 0 0,-6-21 85 0 0,10 21 14 0 0,-1-1-99 0 0,-14-35-28 0 0,22-79-2103 0 0,-7 21 2712 0 0,13-61 656 0 0,-20 88-1089 0 0,46-141 362 0 0,-36 121-288 0 0,33-63 1 0 0,-43 95-127 0 0,-3 4 6 0 0,1 1 0 0 0,0 0 0 0 0,0 1-1 0 0,1-1 1 0 0,16-15 0 0 0,-24 26 5 0 0,1 1 0 0 0,0-1 0 0 0,-1 1 0 0 0,1-1 0 0 0,0 1 0 0 0,-1-1 0 0 0,1 1 0 0 0,0 0 0 0 0,0-1 1 0 0,-1 1-1 0 0,1 0 0 0 0,0-1 0 0 0,0 1 0 0 0,0 0 0 0 0,-1 0 0 0 0,1 0 0 0 0,0 0 0 0 0,0 0 0 0 0,0 0 0 0 0,0 0 0 0 0,0 0 0 0 0,-1 0 0 0 0,1 0 0 0 0,0 0 0 0 0,0 1 0 0 0,1-1 1 0 0,0 1 6 0 0,0 0 0 0 0,-1 1 1 0 0,1-1-1 0 0,0 0 0 0 0,0 1 1 0 0,-1-1-1 0 0,1 1 0 0 0,-1 0 1 0 0,1-1-1 0 0,0 3 0 0 0,3 3 26 0 0,-1 0 0 0 0,0 0-1 0 0,-1 0 1 0 0,0 0 0 0 0,3 8 0 0 0,28 146 758 0 0,-25-106-366 0 0,2-1 0 0 0,2-1 0 0 0,3 0 1 0 0,2-1-1 0 0,2 0 0 0 0,2-2 1 0 0,34 56-1 0 0,41 46-637 0 0,-91-144 63 0 0,-5-6-185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5.435"/>
    </inkml:context>
    <inkml:brush xml:id="br0">
      <inkml:brushProperty name="width" value="0.1" units="cm"/>
      <inkml:brushProperty name="height" value="0.1" units="cm"/>
      <inkml:brushProperty name="color" value="#E71224"/>
    </inkml:brush>
  </inkml:definitions>
  <inkml:trace contextRef="#ctx0" brushRef="#br0">699 132 11024 0 0,'0'0'248'0'0,"-1"2"34"0"0,-2 1-144 0 0,-2 4 76 0 0,3 14 146 0 0,0-12-37 0 0,-3-11-36 0 0,-5-12 74 0 0,10 13-346 0 0,-33-57 2157 0 0,28 50-2075 0 0,-1 1 1 0 0,1 0 0 0 0,-1 0-1 0 0,0 0 1 0 0,-1 1-1 0 0,0 0 1 0 0,0 0 0 0 0,-11-7-1 0 0,15 11-71 0 0,-2-2-9 0 0,2 2 17 0 0,-1-1 1 0 0,1 0 0 0 0,-1 1-1 0 0,0-1 1 0 0,0 1-1 0 0,0 0 1 0 0,0 1-1 0 0,0-1 1 0 0,-1 1-1 0 0,1 0 1 0 0,-5-1-1 0 0,0 1 16 0 0,-1 0-1 0 0,1 1 0 0 0,0 1 0 0 0,0-1 0 0 0,0 1 0 0 0,0 1 0 0 0,0 0 1 0 0,0 0-1 0 0,1 1 0 0 0,-1 0 0 0 0,1 0 0 0 0,-1 1 0 0 0,-7 5 0 0 0,-17 7-46 0 0,22-12-40 0 0,0 2-1 0 0,0 0 1 0 0,-11 8 0 0 0,-6 7-184 0 0,1 1 1 0 0,1 2 0 0 0,-42 49-1 0 0,39-39 71 0 0,15-18 63 0 0,0 0 0 0 0,1 1 0 0 0,-16 29 0 0 0,21-31 24 0 0,1 0-1 0 0,1 1 1 0 0,0 0 0 0 0,-4 19-1 0 0,8-27 13 0 0,1 1 1 0 0,0 0-1 0 0,0-1 0 0 0,1 1 0 0 0,0 0 0 0 0,1 0 0 0 0,0-1 0 0 0,0 1 0 0 0,5 16 1 0 0,-1-11 20 0 0,0-1 0 0 0,1 0 1 0 0,0 0-1 0 0,1-1 1 0 0,1 1-1 0 0,0-1 1 0 0,1-1-1 0 0,0 0 1 0 0,0 0-1 0 0,1-1 1 0 0,1 0-1 0 0,17 13 1 0 0,-12-12 28 0 0,1 2 43 0 0,0-1 0 0 0,1 0-1 0 0,0-2 1 0 0,34 15 0 0 0,-25-14-7 0 0,0-3 0 0 0,1 0 0 0 0,0-1 0 0 0,38 3 1 0 0,-49-9-7 0 0,100 2-228 0 0,-75-6 49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1T00:59:47.327"/>
    </inkml:context>
    <inkml:brush xml:id="br0">
      <inkml:brushProperty name="width" value="0.2" units="cm"/>
      <inkml:brushProperty name="height" value="0.2" units="cm"/>
      <inkml:brushProperty name="color" value="#FFFF00"/>
    </inkml:brush>
  </inkml:definitions>
  <inkml:trace contextRef="#ctx0" brushRef="#br0">1 810 24423 0 0,'0'0'1424'0'0,"2"1"-1172"0"0,19 9-62 0 0,1-2-1 0 0,0 0 1 0 0,0-2-1 0 0,1 0 1 0 0,32 3 0 0 0,118 3 459 0 0,-53-11-569 0 0,-1-6 0 0 0,-1-5 1 0 0,211-46-1 0 0,65-57-80 0 0,-13-32 0 0 0,180-121-335 0 0,-427 190-26 0 0,-29 17-7 0 0,-74 43-254 0 0,96-55-59 0 0,-47 17-7732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6.176"/>
    </inkml:context>
    <inkml:brush xml:id="br0">
      <inkml:brushProperty name="width" value="0.1" units="cm"/>
      <inkml:brushProperty name="height" value="0.1" units="cm"/>
      <inkml:brushProperty name="color" value="#E71224"/>
    </inkml:brush>
  </inkml:definitions>
  <inkml:trace contextRef="#ctx0" brushRef="#br0">169 335 17567 0 0,'0'0'399'0'0,"2"1"60"0"0,3 3-352 0 0,1 0 0 0 0,0-1 1 0 0,0 0-1 0 0,0 0 0 0 0,0 0 1 0 0,1-1-1 0 0,-1 0 0 0 0,0 0 0 0 0,1-1 1 0 0,8 2-1 0 0,12-1 166 0 0,35 0 0 0 0,4-5-1157 0 0,69-13 0 0 0,-120 14 582 0 0,0-1 0 0 0,0 0 0 0 0,24-9 0 0 0,-34 10 388 0 0,-1 0 0 0 0,1 0 0 0 0,-1 0 0 0 0,0-1 0 0 0,0 0 0 0 0,0 0 0 0 0,-1 0 0 0 0,1 0 0 0 0,0 0 0 0 0,-1-1 0 0 0,0 1 0 0 0,0-1 0 0 0,0 0 0 0 0,0 0 0 0 0,3-7 0 0 0,-3 2 53 0 0,-1 0 0 0 0,0 0 0 0 0,0 0 0 0 0,0 0 0 0 0,-1 0 0 0 0,-1 0 0 0 0,1-1 0 0 0,-3-13 0 0 0,2-3-14 0 0,-1 19-45 0 0,0-1-1 0 0,0 0 1 0 0,0 0-1 0 0,-1 1 1 0 0,0-1-1 0 0,-1 1 0 0 0,0 0 1 0 0,0-1-1 0 0,0 1 1 0 0,-1 1-1 0 0,0-1 1 0 0,0 0-1 0 0,-10-9 0 0 0,12 12-47 0 0,-1 2 12 0 0,-13-8 6 0 0,11 5-72 0 0,4 4 20 0 0,-1-1 0 0 0,1 1 0 0 0,-1 0 0 0 0,1 0 0 0 0,-1 0 0 0 0,1 0 0 0 0,-1 0 0 0 0,1 0 0 0 0,-1 1 0 0 0,0-1 0 0 0,0 0 0 0 0,1 1 0 0 0,-1-1 0 0 0,0 1 0 0 0,-2 0 0 0 0,-16-4-209 0 0,0 2 0 0 0,1 1 0 0 0,-1 0 0 0 0,-23 3 0 0 0,0-1 90 0 0,34 0 172 0 0,1 0-1 0 0,-1 0 0 0 0,0 1 0 0 0,0 0 1 0 0,-15 6-1 0 0,-3 1-6 0 0,17-6-79 0 0,1 1 1 0 0,0 1 0 0 0,0-1 0 0 0,1 1 0 0 0,-11 9-1 0 0,-3 0 27 0 0,9-5-97 0 0,0 0-1 0 0,1 1 0 0 0,0 0 1 0 0,-16 20-1 0 0,-36 52-395 0 0,47-60 582 0 0,3-1-81 0 0,-17 35 0 0 0,25-44 0 0 0,1 0 0 0 0,-6 23 0 0 0,5-15 0 0 0,2-8 1 0 0,1 0 0 0 0,0 0 0 0 0,1 1 0 0 0,0-1 0 0 0,1 0 0 0 0,0 1-1 0 0,1-1 1 0 0,1 0 0 0 0,0 1 0 0 0,0-1 0 0 0,2 0 0 0 0,-1 0 0 0 0,6 15-1 0 0,-5-20 22 0 0,1 1 0 0 0,0-1-1 0 0,0 1 1 0 0,1-1-1 0 0,0 0 1 0 0,0-1-1 0 0,1 1 1 0 0,0-1 0 0 0,0 0-1 0 0,0-1 1 0 0,1 0-1 0 0,-1 1 1 0 0,9 3-1 0 0,9 5 168 0 0,1-2 1 0 0,41 15-1 0 0,-23-13-111 0 0,0-2-1 0 0,68 9 1 0 0,-21-5-305 0 0,3-2-534 0 0,-70-13 410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7.545"/>
    </inkml:context>
    <inkml:brush xml:id="br0">
      <inkml:brushProperty name="width" value="0.1" units="cm"/>
      <inkml:brushProperty name="height" value="0.1" units="cm"/>
      <inkml:brushProperty name="color" value="#E71224"/>
    </inkml:brush>
  </inkml:definitions>
  <inkml:trace contextRef="#ctx0" brushRef="#br0">799 197 15048 0 0,'0'0'548'0'0,"1"-1"-306"0"0,5-10 176 0 0,-2 6-334 0 0,0-1 0 0 0,-1 0 0 0 0,1-1 1 0 0,-1 1-1 0 0,0-1 0 0 0,-1 1 0 0 0,0-1 0 0 0,0 0 1 0 0,0 0-1 0 0,1-9 0 0 0,-3 6-243 0 0,0 9 156 0 0,0 1-1 0 0,0-1 0 0 0,0 0 0 0 0,0 1 0 0 0,0-1 0 0 0,0 0 0 0 0,0 0 0 0 0,0 1 0 0 0,-1-1 0 0 0,1 0 0 0 0,0 1 0 0 0,0-1 0 0 0,0 0 0 0 0,-1 1 0 0 0,1-1 0 0 0,0 0 0 0 0,-1 1 0 0 0,1-1 0 0 0,-1 1 0 0 0,1-1 0 0 0,-1 1 1 0 0,1-1-1 0 0,-1 1 0 0 0,1-1 0 0 0,-1 1 0 0 0,1-1 0 0 0,-1 1 0 0 0,0-1 0 0 0,1 1 0 0 0,-1 0 0 0 0,0 0 0 0 0,1-1 0 0 0,-1 1 0 0 0,0 0 0 0 0,1 0 0 0 0,-2 0 0 0 0,0-1-10 0 0,-20-12 335 0 0,18 10-176 0 0,0 1 0 0 0,-1-1 0 0 0,1 1 0 0 0,-8-3 0 0 0,-5 0-67 0 0,-1 1 0 0 0,-30-3-1 0 0,16 3-14 0 0,-40-2-71 0 0,-36-9-743 0 0,95 13 686 0 0,1 1 1 0 0,-1-1-1 0 0,0 2 0 0 0,0 0 0 0 0,1 0 0 0 0,-1 2 1 0 0,0-1-1 0 0,1 1 0 0 0,-1 1 0 0 0,1 1 0 0 0,0-1 1 0 0,0 2-1 0 0,0 0 0 0 0,-17 9 0 0 0,14-5 28 0 0,1 1 1 0 0,0 0-1 0 0,0 0 1 0 0,1 1-1 0 0,0 1 0 0 0,1 1 1 0 0,-17 22-1 0 0,8-5-53 0 0,3-5-66 0 0,-18 33 1 0 0,24-37 3 0 0,2 1 1 0 0,0 0-1 0 0,2 1 1 0 0,0 0-1 0 0,2 0 1 0 0,0 1-1 0 0,-2 27 1 0 0,7-39 75 0 0,0-2 16 0 0,0 0 1 0 0,1 0 0 0 0,0 0-1 0 0,0 0 1 0 0,4 17 0 0 0,-3-23 35 0 0,1 5-15 0 0,0 0 0 0 0,1 0-1 0 0,6 15 1 0 0,-7-20 38 0 0,0-1 0 0 0,0 0 0 0 0,0-1 1 0 0,0 1-1 0 0,0 0 0 0 0,1-1 0 0 0,-1 1 0 0 0,1-1 1 0 0,0 0-1 0 0,0 1 0 0 0,0-1 0 0 0,0-1 0 0 0,4 3 1 0 0,-2-1 5 0 0,0-1 1 0 0,0-1 0 0 0,0 1 0 0 0,0-1 0 0 0,0 0 0 0 0,0 0 0 0 0,0 0 0 0 0,0-1 0 0 0,0 0 0 0 0,1 0-1 0 0,-1 0 1 0 0,0 0 0 0 0,7-2 0 0 0,3-2 63 0 0,0-1-1 0 0,-1 0 1 0 0,17-9-1 0 0,-18 8-6 0 0,29-15 235 0 0,48-33 0 0 0,-76 45-301 0 0,57-37 286 0 0,79-69 1 0 0,-66 38-176 0 0,-71 64-61 0 0,-2 3 3 0 0,-1 0 0 0 0,16-22 0 0 0,-20 23 9 0 0,20-32 144 0 0,-24 38-126 0 0,-1-1 0 0 0,1 0 0 0 0,0 0 0 0 0,-1 0-1 0 0,0 0 1 0 0,0 0 0 0 0,0 0 0 0 0,0-8-1 0 0,-7-16 565 0 0,6 27-562 0 0,0 0 0 0 0,0 0 0 0 0,-1 0 0 0 0,1 1 0 0 0,-1-1 0 0 0,1 0 0 0 0,0 0 0 0 0,-1 1 0 0 0,1-1 0 0 0,-1 0 0 0 0,0 1 0 0 0,1-1 0 0 0,-1 0 0 0 0,0 1 0 0 0,1-1 0 0 0,-1 1 0 0 0,0-1 0 0 0,0 1 0 0 0,-1-1 0 0 0,-5 19 28 0 0,1 1-1 0 0,0 0 0 0 0,1 1 1 0 0,-2 20-1 0 0,6-20-36 0 0,1 1 0 0 0,0 0-1 0 0,2-1 1 0 0,1 1 0 0 0,0-1 0 0 0,1 0-1 0 0,2 0 1 0 0,0 0 0 0 0,16 35 0 0 0,-6-24 15 0 0,1 0 1 0 0,2-2-1 0 0,0 0 1 0 0,47 51 0 0 0,-50-62-273 0 0,1-2 0 0 0,38 28 0 0 0,11-3-3263 0 0,-43-30 1677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8.161"/>
    </inkml:context>
    <inkml:brush xml:id="br0">
      <inkml:brushProperty name="width" value="0.1" units="cm"/>
      <inkml:brushProperty name="height" value="0.1" units="cm"/>
      <inkml:brushProperty name="color" value="#E71224"/>
    </inkml:brush>
  </inkml:definitions>
  <inkml:trace contextRef="#ctx0" brushRef="#br0">1 114 17231 0 0,'0'0'1864'0'0,"1"2"-1670"0"0,26 32-529 0 0,-21-26 70 0 0,1 0 0 0 0,-1 0 0 0 0,9 16 0 0 0,-8-11 95 0 0,16 20 1 0 0,-14-21 128 0 0,-1 0 0 0 0,8 15-1 0 0,22 56-59 0 0,36 69-559 0 0,-67-142 482 0 0,0 0-1 0 0,16 18 0 0 0,-21-26 99 0 0,-2-2 70 0 0,1 0-1 0 0,-1 0 1 0 0,0 1 0 0 0,0-1-1 0 0,0 0 1 0 0,0 0 0 0 0,1 0-1 0 0,-1 1 1 0 0,0-1 0 0 0,0 0-1 0 0,0 0 1 0 0,1 0 0 0 0,-1 0-1 0 0,0 0 1 0 0,0 1-1 0 0,1-1 1 0 0,-1 0 0 0 0,0 0-1 0 0,0 0 1 0 0,1 0 0 0 0,-1 0-1 0 0,0 0 1 0 0,0 0 0 0 0,1 0-1 0 0,-1 0 1 0 0,0 0 0 0 0,0 0-1 0 0,1 0 1 0 0,-1 0 0 0 0,0 0-1 0 0,0 0 1 0 0,1 0-1 0 0,-1 0 1 0 0,0 0 0 0 0,1-1-1 0 0,11-1-308 0 0,-11 1 285 0 0,0 0 32 0 0,0 0 1 0 0,1 0 0 0 0,-1 0 0 0 0,0 0 0 0 0,0-1 0 0 0,1 1 0 0 0,-1 0-1 0 0,0-1 1 0 0,-1 1 0 0 0,1-1 0 0 0,0 1 0 0 0,1-4 0 0 0,6-22 414 0 0,-4 16-291 0 0,16-52 1255 0 0,21-116 0 0 0,-39 163-1146 0 0,7-39 476 0 0,20-68 0 0 0,-27 117-694 0 0,0 0-1 0 0,1-1 0 0 0,0 1 1 0 0,0 0-1 0 0,1 1 0 0 0,0-1 1 0 0,6-8-1 0 0,-7 12-22 0 0,-1-1 1 0 0,0 1-1 0 0,1 0 0 0 0,-1 0 1 0 0,1 0-1 0 0,-1 0 1 0 0,1 0-1 0 0,0 0 0 0 0,0 1 1 0 0,0-1-1 0 0,0 1 0 0 0,0 0 1 0 0,0 0-1 0 0,0 0 1 0 0,1 0-1 0 0,-1 1 0 0 0,4-1 1 0 0,-3 1-16 0 0,-1 0 0 0 0,1 0 1 0 0,0 0-1 0 0,-1 0 1 0 0,1 1-1 0 0,-1-1 0 0 0,1 1 1 0 0,-1 0-1 0 0,1 0 0 0 0,-1 1 1 0 0,0-1-1 0 0,1 1 1 0 0,-1-1-1 0 0,0 1 0 0 0,0 0 1 0 0,0 0-1 0 0,0 1 0 0 0,4 3 1 0 0,37 36-146 0 0,59 72 0 0 0,79 77 384 0 0,-166-175-171 0 0,17 14-108 0 0,1-2 0 0 0,55 36 0 0 0,-74-55-311 0 0,-4 1-28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49.494"/>
    </inkml:context>
    <inkml:brush xml:id="br0">
      <inkml:brushProperty name="width" value="0.1" units="cm"/>
      <inkml:brushProperty name="height" value="0.1" units="cm"/>
      <inkml:brushProperty name="color" value="#E71224"/>
    </inkml:brush>
  </inkml:definitions>
  <inkml:trace contextRef="#ctx0" brushRef="#br0">670 153 14312 0 0,'0'0'1552'0'0,"-2"-2"-1295"0"0,0 0-239 0 0,0 0 1 0 0,0-1 0 0 0,0 1-1 0 0,1-1 1 0 0,-1 1-1 0 0,1-1 1 0 0,0 1 0 0 0,0-1-1 0 0,0 0 1 0 0,0 0 0 0 0,0 1-1 0 0,0-1 1 0 0,1 0-1 0 0,-1 0 1 0 0,1 0 0 0 0,0 0-1 0 0,0 0 1 0 0,0 0-1 0 0,0 0 1 0 0,1 0 0 0 0,-1 0-1 0 0,2-4 1 0 0,-1 4 60 0 0,-1 0 0 0 0,0 0 1 0 0,0 0-1 0 0,0 0 0 0 0,0 0 1 0 0,0 0-1 0 0,-1 0 0 0 0,1 0 0 0 0,-1 0 1 0 0,0 0-1 0 0,0 0 0 0 0,0 0 1 0 0,0 0-1 0 0,0 1 0 0 0,-1-1 1 0 0,1 0-1 0 0,-1 1 0 0 0,-3-5 0 0 0,5 7-67 0 0,0-1-1 0 0,-1 1 0 0 0,1-1 0 0 0,0 0 0 0 0,-1 1 0 0 0,1-1 0 0 0,-1 1 1 0 0,1-1-1 0 0,0 1 0 0 0,-1-1 0 0 0,0 1 0 0 0,1 0 0 0 0,-1-1 0 0 0,1 1 1 0 0,-1-1-1 0 0,1 1 0 0 0,-1 0 0 0 0,0 0 0 0 0,1-1 0 0 0,-1 1 0 0 0,0 0 0 0 0,1 0 1 0 0,-1 0-1 0 0,-1 0 0 0 0,0-1 12 0 0,-6-2-123 0 0,1 1 0 0 0,0 0 0 0 0,0 0-1 0 0,-1 0 1 0 0,1 1 0 0 0,-1 0 0 0 0,0 0 0 0 0,1 1 0 0 0,-1 0 0 0 0,0 0 0 0 0,1 1 0 0 0,-1 0 0 0 0,1 0 0 0 0,-14 5-1 0 0,-102 39-1917 0 0,102-37 1843 0 0,8-3 124 0 0,1 0 1 0 0,0 0 0 0 0,0 1-1 0 0,1 1 1 0 0,-16 11 0 0 0,-19 19 215 0 0,25-21-63 0 0,1 1-1 0 0,0 1 0 0 0,1 1 0 0 0,-27 35 1 0 0,31-32-98 0 0,-24 46 0 0 0,34-56-21 0 0,0 0 0 0 0,0 1-1 0 0,1 0 1 0 0,1-1 0 0 0,-4 27 0 0 0,5-15-93 0 0,-3 29-163 0 0,5-47 249 0 0,0-1-1 0 0,0 1 1 0 0,1 0 0 0 0,0 0-1 0 0,0-1 1 0 0,3 11 0 0 0,-1-10-2 0 0,12 27-60 0 0,-14-30 78 0 0,1-1 1 0 0,-1 0-1 0 0,1 0 1 0 0,0 0 0 0 0,-1-1-1 0 0,1 1 1 0 0,0 0-1 0 0,0 0 1 0 0,0-1 0 0 0,0 0-1 0 0,0 1 1 0 0,3 0 0 0 0,1 1 27 0 0,0-1 1 0 0,1 1 0 0 0,-1-1 0 0 0,1-1 0 0 0,-1 1-1 0 0,1-1 1 0 0,0 0 0 0 0,0-1 0 0 0,-1 0 0 0 0,1 0-1 0 0,0 0 1 0 0,0-1 0 0 0,-1 0 0 0 0,11-3 0 0 0,6-2 184 0 0,-1-2 0 0 0,0-1 1 0 0,-1-1-1 0 0,0 0 1 0 0,0-2-1 0 0,19-14 1 0 0,-12 5-138 0 0,-1-1 1 0 0,-1-1-1 0 0,32-38 1 0 0,-14 7-141 0 0,-36 45 72 0 0,14-19 0 0 0,3-4 0 0 0,-14 18 23 0 0,0 0 1 0 0,-1-1 0 0 0,0 0 0 0 0,7-17 0 0 0,-4 9 198 0 0,-10 16-98 0 0,-1 0-1 0 0,0 1 1 0 0,0-1 0 0 0,0-1 0 0 0,-1 1 0 0 0,0 0-1 0 0,-1 0 1 0 0,1 0 0 0 0,-1 0 0 0 0,-2-10 0 0 0,2-4 226 0 0,0 21-334 0 0,0-1-1 0 0,0 0 1 0 0,-1 0 0 0 0,1 0 0 0 0,0 1 0 0 0,0-1-1 0 0,-1 0 1 0 0,1 0 0 0 0,-1 1 0 0 0,1-1 0 0 0,0 0-1 0 0,-1 1 1 0 0,1-1 0 0 0,-1 1 0 0 0,0-1 0 0 0,1 0-1 0 0,-1 1 1 0 0,1-1 0 0 0,-1 1 0 0 0,0 0 0 0 0,1-1-1 0 0,-1 1 1 0 0,0-1 0 0 0,0 1 0 0 0,1 0 0 0 0,-1 0-1 0 0,0-1 1 0 0,0 1 0 0 0,1 0 0 0 0,-3 0 0 0 0,-5-3 72 0 0,6 2-24 0 0,0 2-10 0 0,0 0-47 0 0,0 0 1 0 0,-1 1-1 0 0,1-1 1 0 0,0 1-1 0 0,0 0 1 0 0,0 0 0 0 0,0 0-1 0 0,0 0 1 0 0,0 0-1 0 0,1 0 1 0 0,-1 0-1 0 0,1 0 1 0 0,-1 1-1 0 0,-1 4 1 0 0,1-3 3 0 0,1 1 0 0 0,0 0 0 0 0,0 0 1 0 0,0-1-1 0 0,0 1 0 0 0,1 0 0 0 0,0 9 0 0 0,1-1 21 0 0,1 1 0 0 0,1 0 0 0 0,0-1 0 0 0,1 0 0 0 0,5 15 0 0 0,-2-11 51 0 0,0-1 0 0 0,1 0-1 0 0,1 0 1 0 0,0-1 0 0 0,1 0-1 0 0,1 0 1 0 0,0-2 0 0 0,22 22-1 0 0,66 63 478 0 0,-61-64-383 0 0,-3-3-97 0 0,41 30-1 0 0,-56-47-254 0 0,93 60-153 0 0,-88-61-1631 0 0,33 14 0 0 0,-42-21 301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0.066"/>
    </inkml:context>
    <inkml:brush xml:id="br0">
      <inkml:brushProperty name="width" value="0.1" units="cm"/>
      <inkml:brushProperty name="height" value="0.1" units="cm"/>
      <inkml:brushProperty name="color" value="#E71224"/>
    </inkml:brush>
  </inkml:definitions>
  <inkml:trace contextRef="#ctx0" brushRef="#br0">0 51 16272 0 0,'0'0'1469'0'0,"1"1"-1208"0"0,0 2-250 0 0,0-1-1 0 0,0 1 0 0 0,0-1 1 0 0,0 1-1 0 0,0-1 1 0 0,1 0-1 0 0,-1 0 1 0 0,1 0-1 0 0,3 4 0 0 0,4 5 83 0 0,1 2 4 0 0,2 4-316 0 0,5 18-590 0 0,6 14-349 0 0,40 95-515 0 0,-17-44 1561 0 0,-34-72 267 0 0,1-2 0 0 0,1 0 0 0 0,34 48 0 0 0,-40-63-83 0 0,1-2 0 0 0,0 1 0 0 0,1-1 0 0 0,18 14 0 0 0,-21-19-72 0 0,0 1 0 0 0,0-1 0 0 0,0-1-1 0 0,0 0 1 0 0,0 0 0 0 0,1 0 0 0 0,0-1 0 0 0,14 3 0 0 0,-20-5 12 0 0,0 0 0 0 0,0 1 1 0 0,-1-1-1 0 0,1 0 1 0 0,0 0-1 0 0,0 0 0 0 0,0 0 1 0 0,0 0-1 0 0,0-1 1 0 0,0 1-1 0 0,0 0 0 0 0,0-1 1 0 0,0 0-1 0 0,0 1 0 0 0,0-1 1 0 0,0 0-1 0 0,-1 0 1 0 0,1 0-1 0 0,0 0 0 0 0,-1 0 1 0 0,1-1-1 0 0,-1 1 1 0 0,1 0-1 0 0,-1-1 0 0 0,0 1 1 0 0,1-1-1 0 0,-1 1 1 0 0,0-1-1 0 0,0 0 0 0 0,0 1 1 0 0,0-1-1 0 0,0 0 1 0 0,-1 0-1 0 0,1 0 0 0 0,-1 0 1 0 0,1 0-1 0 0,-1 0 1 0 0,1 0-1 0 0,-1 0 0 0 0,0 0 1 0 0,0 0-1 0 0,0 0 1 0 0,0 0-1 0 0,0 0 0 0 0,-1 1 1 0 0,0-4-1 0 0,-26-94 2023 0 0,0 6-5 0 0,19 61-1111 0 0,-5-59 0 0 0,13 80-876 0 0,0 0 1 0 0,0 0-1 0 0,1-1 1 0 0,0 1-1 0 0,1 0 1 0 0,0 0-1 0 0,1 0 0 0 0,1 0 1 0 0,4-10-1 0 0,-5 12-69 0 0,1 1 0 0 0,0-1-1 0 0,1 1 1 0 0,0 1 0 0 0,0-1-1 0 0,0 1 1 0 0,1 0 0 0 0,0 0 0 0 0,1 0-1 0 0,0 1 1 0 0,0 0 0 0 0,0 0-1 0 0,1 1 1 0 0,12-7 0 0 0,82-33-507 0 0,-85 39 409 0 0,1 1-1 0 0,-1 1 1 0 0,1 0-1 0 0,21-1 1 0 0,21-2-575 0 0,-30 3-353 0 0,33-1 0 0 0,-2 0-2497 0 0,-44 5 2011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1.157"/>
    </inkml:context>
    <inkml:brush xml:id="br0">
      <inkml:brushProperty name="width" value="0.1" units="cm"/>
      <inkml:brushProperty name="height" value="0.1" units="cm"/>
      <inkml:brushProperty name="color" value="#E71224"/>
    </inkml:brush>
  </inkml:definitions>
  <inkml:trace contextRef="#ctx0" brushRef="#br0">875 1 15976 0 0,'-15'4'1093'0'0,"-1"-6"-1073"0"0,-1 0-22 0 0,4 2-105 0 0,-23 0-338 0 0,-1 1 0 0 0,-37 6 0 0 0,61-4 514 0 0,5-3-43 0 0,1 2 0 0 0,0-1 0 0 0,-1 1 0 0 0,1 0 0 0 0,0 1 0 0 0,-9 4 0 0 0,-14 10 33 0 0,-37 25 1 0 0,52-31-178 0 0,1 1-1 0 0,0 0 1 0 0,1 1 0 0 0,-14 16 0 0 0,-80 120-1322 0 0,92-125 1161 0 0,1 1 1 0 0,2 1-1 0 0,0 0 1 0 0,-10 39 0 0 0,16-47 150 0 0,-10 46-186 0 0,15-57 284 0 0,0-1 0 0 0,1 1 1 0 0,0-1-1 0 0,0 1 0 0 0,0-1 0 0 0,0 1 0 0 0,3 11 1 0 0,-1-14 42 0 0,0 0 0 0 0,0 0 0 0 0,0-1 0 0 0,0 1 0 0 0,1 0 0 0 0,-1-1 0 0 0,1 0 0 0 0,0 0 0 0 0,0 1 0 0 0,0-2 0 0 0,0 1 0 0 0,1 0 0 0 0,-1-1 0 0 0,1 1 0 0 0,5 2 0 0 0,-4-4 32 0 0,1 0 1 0 0,0-1 0 0 0,-1 1 0 0 0,1-1 0 0 0,0 0 0 0 0,0-1-1 0 0,-1 1 1 0 0,1-1 0 0 0,0 0 0 0 0,-1-1 0 0 0,1 1 0 0 0,5-3 0 0 0,4-3 244 0 0,0 0 0 0 0,28-17 0 0 0,-11 1 311 0 0,-1-1-1 0 0,53-54 1 0 0,-11 8 35 0 0,-45 42-404 0 0,-2 0 0 0 0,-2-2-1 0 0,41-62 1 0 0,-15 8 448 0 0,-39 63-477 0 0,-8 16-116 0 0,-1 0 0 0 0,-1 0 0 0 0,1-1-1 0 0,-1 1 1 0 0,0 0 0 0 0,0 0 0 0 0,0-1 0 0 0,-1-6 487 0 0,-2 12-462 0 0,-1 0-105 0 0,0 0-1 0 0,0 1 0 0 0,0-1 0 0 0,1 1 1 0 0,-1-1-1 0 0,0 1 0 0 0,0 0 0 0 0,1 0 1 0 0,-1 0-1 0 0,1 1 0 0 0,-1-1 0 0 0,1 1 0 0 0,0-1 1 0 0,-1 1-1 0 0,1 0 0 0 0,0 0 0 0 0,0 0 1 0 0,-3 4-1 0 0,2-2-20 0 0,0 0 1 0 0,0 0-1 0 0,1 1 0 0 0,0-1 0 0 0,0 1 1 0 0,0-1-1 0 0,0 1 0 0 0,1 0 1 0 0,0-1-1 0 0,-1 9 0 0 0,0 11-10 0 0,1 0 0 0 0,1 0 0 0 0,2-1-1 0 0,0 1 1 0 0,1-1 0 0 0,2 1 0 0 0,0-1-1 0 0,1 0 1 0 0,2-1 0 0 0,13 29 0 0 0,126 244-686 0 0,-119-243-285 0 0,-2 1-1 0 0,-2 1 1 0 0,31 109-1 0 0,-51-144 753 0 0,5 15-299 0 0,6 55 0 0 0,-15-78 556 0 0,1 0 0 0 0,-1 0 0 0 0,0 0 0 0 0,-1 0 1 0 0,-1-1-1 0 0,0 1 0 0 0,0 0 0 0 0,-1-1 0 0 0,-6 17 1 0 0,2-13 232 0 0,0 0 0 0 0,-1-1 0 0 0,0 0-1 0 0,-1 0 1 0 0,-1-1 0 0 0,0 0 0 0 0,-1 0 0 0 0,0-1 0 0 0,0-1 0 0 0,-2 0 0 0 0,1 0 0 0 0,-1-1 0 0 0,0-1 0 0 0,-1 0 0 0 0,0-1 0 0 0,-18 7 0 0 0,-15 2 372 0 0,0-2-1 0 0,-1-2 1 0 0,-66 7-1 0 0,-148 1 781 0 0,195-18-1503 0 0,-1-2 0 0 0,-73-10 0 0 0,105 6-271 0 0,23 4-564 0 0,-26-6 0 0 0,12 0-216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1.938"/>
    </inkml:context>
    <inkml:brush xml:id="br0">
      <inkml:brushProperty name="width" value="0.1" units="cm"/>
      <inkml:brushProperty name="height" value="0.1" units="cm"/>
      <inkml:brushProperty name="color" value="#E71224"/>
    </inkml:brush>
  </inkml:definitions>
  <inkml:trace contextRef="#ctx0" brushRef="#br0">1 222 17359 0 0,'0'0'1743'0'0,"0"10"-1864"0"0,2-5-266 0 0,1-1 1 0 0,-1 1 0 0 0,1-1-1 0 0,0 0 1 0 0,6 6 0 0 0,-6-6-150 0 0,1 0 1 0 0,-1 0 0 0 0,0 0-1 0 0,0 1 1 0 0,0-1-1 0 0,-1 1 1 0 0,3 5 0 0 0,5 26-62 0 0,8 57 0 0 0,5 18-101 0 0,-20-99 539 0 0,0-1 0 0 0,1 0 0 0 0,1 0 0 0 0,0-1 0 0 0,1 1 0 0 0,-1-1 0 0 0,2 0 0 0 0,7 9 0 0 0,-11-15 86 0 0,0-1 1 0 0,0 0-1 0 0,0 0 0 0 0,0-1 0 0 0,1 1 0 0 0,-1-1 0 0 0,1 0 0 0 0,0 1 0 0 0,-1-1 0 0 0,1-1 0 0 0,0 1 0 0 0,0-1 0 0 0,0 1 0 0 0,0-1 0 0 0,0 0 0 0 0,1-1 1 0 0,-1 1-1 0 0,0-1 0 0 0,0 0 0 0 0,1 0 0 0 0,-1 0 0 0 0,0 0 0 0 0,0-1 0 0 0,0 0 0 0 0,7-1 0 0 0,-6 0-185 0 0,1 0 0 0 0,-1-1 1 0 0,-1 1-1 0 0,1-1 0 0 0,0 0 0 0 0,8-7 0 0 0,25-25-1202 0 0,-25 21 980 0 0,-3 4 239 0 0,-1-1 0 0 0,0 0 0 0 0,8-14 1 0 0,4-5-124 0 0,20-35 211 0 0,-22 32 429 0 0,-11 19 146 0 0,0-1 1 0 0,-1 0-1 0 0,-1 0 0 0 0,7-26 1 0 0,9-66 4691 0 0,-7 31-1794 0 0,-12 62-2207 0 0,1-25 0 0 0,-1 3 61 0 0,-2 0 12 0 0,-1 24-828 0 0,0 11-167 0 0,-1 2-205 0 0,1 0 1 0 0,-1 0-1 0 0,0-1 1 0 0,1 1 0 0 0,-1 0-1 0 0,1 0 1 0 0,-1 1-1 0 0,1-1 1 0 0,0 0-1 0 0,-1 0 1 0 0,1 0-1 0 0,0 0 1 0 0,0 0-1 0 0,0 0 1 0 0,0 0 0 0 0,0 0-1 0 0,0 2 1 0 0,0 2-67 0 0,-13 119-889 0 0,12-102 882 0 0,2 0 1 0 0,0 1-1 0 0,7 37 1 0 0,-1-27 84 0 0,-2-6 27 0 0,0 0 1 0 0,3-1-1 0 0,0 0 0 0 0,18 40 1 0 0,-14-43-28 0 0,1 1 0 0 0,2-2 0 0 0,0 0 0 0 0,19 21 1 0 0,-7-16-67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2.884"/>
    </inkml:context>
    <inkml:brush xml:id="br0">
      <inkml:brushProperty name="width" value="0.1" units="cm"/>
      <inkml:brushProperty name="height" value="0.1" units="cm"/>
      <inkml:brushProperty name="color" value="#E71224"/>
    </inkml:brush>
  </inkml:definitions>
  <inkml:trace contextRef="#ctx0" brushRef="#br0">0 387 15736 0 0,'0'0'918'0'0,"1"1"-758"0"0,9 31-75 0 0,-7-26 190 0 0,0-1-1 0 0,-1 1 0 0 0,0 0 0 0 0,0 0 0 0 0,1 9 0 0 0,5 15 27 0 0,-1-7-350 0 0,-1 0-1 0 0,4 33 1 0 0,0-1-135 0 0,1 7 45 0 0,-9-43 128 0 0,1-1 0 0 0,0 1 0 0 0,2-1 0 0 0,10 27 0 0 0,0-7 11 0 0,-11-25 0 0 0,12 23 0 0 0,-14-32 0 0 0,1 0 0 0 0,0 0 0 0 0,-1 0 0 0 0,2 0 0 0 0,-1-1 0 0 0,0 1 0 0 0,0-1 0 0 0,1 0 0 0 0,5 4 0 0 0,-8-6-8 0 0,0-1-1 0 0,1 1 1 0 0,-1 0-1 0 0,1 0 0 0 0,-1-1 1 0 0,1 1-1 0 0,-1-1 1 0 0,1 1-1 0 0,-1-1 1 0 0,1 0-1 0 0,-1 1 0 0 0,1-1 1 0 0,0 0-1 0 0,-1 0 1 0 0,1 0-1 0 0,0 0 0 0 0,-1-1 1 0 0,1 1-1 0 0,-1 0 1 0 0,1-1-1 0 0,-1 1 0 0 0,1-1 1 0 0,-1 1-1 0 0,1-1 1 0 0,-1 0-1 0 0,1 0 0 0 0,-1 0 1 0 0,0 0-1 0 0,1 0 1 0 0,-1 0-1 0 0,0 0 1 0 0,1-1-1 0 0,2-2-45 0 0,-1 0 0 0 0,1 0 0 0 0,-1 0 1 0 0,-1-1-1 0 0,1 1 0 0 0,0-1 0 0 0,-1 1 0 0 0,2-8 0 0 0,0-2 46 0 0,0 0 0 0 0,-1 0 0 0 0,-1 0-1 0 0,1-22 1 0 0,-5-57 379 0 0,0 58 41 0 0,2-40 0 0 0,23-142 1566 0 0,-22 208-1879 0 0,2 0-1 0 0,5-18 0 0 0,0 4 3 0 0,-7 16-113 0 0,-1 5-49 0 0,3 4-43 0 0,0 0 78 0 0,-1 0 0 0 0,1 0 0 0 0,-1 0 0 0 0,1 0 1 0 0,-1 1-1 0 0,0-1 0 0 0,0 1 0 0 0,0 0 1 0 0,2 3-1 0 0,0-1-11 0 0,11 18-85 0 0,17 33-1 0 0,-19-32 116 0 0,12 24-38 0 0,23 38-7 0 0,-41-75 15 0 0,1-1 1 0 0,0 0 0 0 0,1 0 0 0 0,0-1 0 0 0,14 13 0 0 0,-21-20 17 0 0,0-1 0 0 0,0 1 0 0 0,0-1 1 0 0,1 0-1 0 0,-1 0 0 0 0,0 1 0 0 0,0-1 0 0 0,1-1 1 0 0,-1 1-1 0 0,0 0 0 0 0,1-1 0 0 0,-1 1 0 0 0,1-1 0 0 0,-1 1 1 0 0,1-1-1 0 0,-1 0 0 0 0,1 0 0 0 0,-1-1 0 0 0,1 1 1 0 0,-1 0-1 0 0,1-1 0 0 0,-1 1 0 0 0,0-1 0 0 0,1 0 1 0 0,-1 0-1 0 0,0 0 0 0 0,1 0 0 0 0,-1 0 0 0 0,0 0 1 0 0,0-1-1 0 0,0 1 0 0 0,0-1 0 0 0,2-2 0 0 0,0 0-155 0 0,1-1 0 0 0,-1 0 0 0 0,0 0-1 0 0,0-1 1 0 0,0 1 0 0 0,-1-1 0 0 0,0 0-1 0 0,0 0 1 0 0,0 0 0 0 0,-1 0-1 0 0,2-10 1 0 0,4-20-620 0 0,-2 1 0 0 0,-2-1-1 0 0,1-43 1 0 0,-17-116 2436 0 0,12 185-1357 0 0,-5-27 768 0 0,2 22-493 0 0,0-22 1 0 0,9-46 783 0 0,-6 83-1339 0 0,0-1 23 0 0,0 0 0 0 0,0 0 0 0 0,0 0 0 0 0,0-1 0 0 0,0 1 0 0 0,0 0 0 0 0,0 0 0 0 0,1 0 0 0 0,-1 0 0 0 0,0 0 0 0 0,1 0 0 0 0,-1 0 0 0 0,0 0 0 0 0,1 0 0 0 0,1-2 0 0 0,5 17 196 0 0,0 2-224 0 0,0-1 0 0 0,-1 2 0 0 0,-1-1 0 0 0,4 18 0 0 0,6 20 0 0 0,5-2 24 0 0,3 0-1 0 0,30 48 1 0 0,-28-54 55 0 0,46 76 157 0 0,-58-100-135 0 0,1-1 1 0 0,2 0 0 0 0,35 37-1 0 0,-39-47-86 0 0,0-1-1 0 0,15 10 0 0 0,16 13-2097 0 0,-33-24 923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3.564"/>
    </inkml:context>
    <inkml:brush xml:id="br0">
      <inkml:brushProperty name="width" value="0.1" units="cm"/>
      <inkml:brushProperty name="height" value="0.1" units="cm"/>
      <inkml:brushProperty name="color" value="#E71224"/>
    </inkml:brush>
  </inkml:definitions>
  <inkml:trace contextRef="#ctx0" brushRef="#br0">122 240 11640 0 0,'11'5'201'0'0,"1"-1"0"0"0,-1 0 0 0 0,1 0 0 0 0,0-1 0 0 0,1-1 0 0 0,-1 0 0 0 0,0 0 0 0 0,1-2 0 0 0,16 0 0 0 0,11-3 163 0 0,59-12 0 0 0,-85 12-302 0 0,20-3 698 0 0,0-1 1 0 0,32-13-1 0 0,-54 16-517 0 0,-1-1 1 0 0,0 0-1 0 0,0-1 0 0 0,0 0 0 0 0,-1-1 0 0 0,0 0 0 0 0,0 0 0 0 0,-1-1 1 0 0,11-11-1 0 0,-20 18-232 0 0,1-1 0 0 0,0 1 0 0 0,0 0 0 0 0,-1-1 0 0 0,1 1 1 0 0,0 0-1 0 0,-1-1 0 0 0,0 1 0 0 0,1-1 0 0 0,-1 1 0 0 0,0-1 0 0 0,0 1 1 0 0,0-1-1 0 0,0 1 0 0 0,0-1 0 0 0,0 1 0 0 0,0-1 0 0 0,0 1 0 0 0,0-1 1 0 0,-1 1-1 0 0,1 0 0 0 0,-1-1 0 0 0,1 1 0 0 0,-1-1 0 0 0,0 1 0 0 0,1 0 1 0 0,-2-2-1 0 0,-3-4 15 0 0,1 0 0 0 0,-1 0 1 0 0,-10-10-1 0 0,10 13 2 0 0,1 0-1 0 0,-1 0 1 0 0,0 0-1 0 0,0 1 1 0 0,-1 0 0 0 0,1 0-1 0 0,-1 0 1 0 0,0 1-1 0 0,1 0 1 0 0,-10-2-1 0 0,-10-2-122 0 0,-31-3 0 0 0,41 7-86 0 0,-9-1-171 0 0,0 1 1 0 0,0 2-1 0 0,-1 0 1 0 0,1 2-1 0 0,0 0 0 0 0,-44 11 1 0 0,49-7 238 0 0,-1 0 0 0 0,1 1 0 0 0,0 1 0 0 0,0 1 0 0 0,1 0 0 0 0,0 1 0 0 0,1 2 0 0 0,-23 17 0 0 0,34-23 130 0 0,0 0 0 0 0,0 0 1 0 0,1 0-1 0 0,0 1 1 0 0,0 0-1 0 0,0 0 0 0 0,1 0 1 0 0,0 1-1 0 0,1-1 1 0 0,-1 1-1 0 0,1 0 1 0 0,1 0-1 0 0,0 0 0 0 0,0 0 1 0 0,-1 12-1 0 0,2-8 59 0 0,1-1-1 0 0,0 1 1 0 0,0-1 0 0 0,1 0-1 0 0,1 1 1 0 0,0-1 0 0 0,0 0-1 0 0,2 0 1 0 0,-1 0 0 0 0,9 18-1 0 0,0-3 88 0 0,1-1 0 0 0,1-1 0 0 0,2 0 0 0 0,0-1 0 0 0,25 28-1 0 0,-25-35-35 0 0,0-1 0 0 0,1-1 0 0 0,0 0 0 0 0,1-1 0 0 0,1-1 0 0 0,0 0 0 0 0,39 16 0 0 0,-42-22-61 0 0,0 0 0 0 0,1-1 1 0 0,0-1-1 0 0,0-1 1 0 0,0 0-1 0 0,1-1 0 0 0,-1-1 1 0 0,0-1-1 0 0,1 0 0 0 0,28-5 1 0 0,-22 1-662 0 0,33-11 0 0 0,-23 1-161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03T16:41:54.104"/>
    </inkml:context>
    <inkml:brush xml:id="br0">
      <inkml:brushProperty name="width" value="0.1" units="cm"/>
      <inkml:brushProperty name="height" value="0.1" units="cm"/>
      <inkml:brushProperty name="color" value="#E71224"/>
    </inkml:brush>
  </inkml:definitions>
  <inkml:trace contextRef="#ctx0" brushRef="#br0">6 4 18015 0 0,'-5'34'391'0'0,"5"-32"-346"0"0,-1 0-1 0 0,1-1 0 0 0,0 1 1 0 0,0 0-1 0 0,0 0 1 0 0,0 0-1 0 0,1-1 0 0 0,-1 1 1 0 0,0 0-1 0 0,2 2 1 0 0,0 4-5 0 0,-1 0 8 0 0,1 0 0 0 0,1 0 0 0 0,-1 0 0 0 0,1-1-1 0 0,1 1 1 0 0,6 11 0 0 0,32 41 776 0 0,3 4-928 0 0,-36-47-51 0 0,3 3 13 0 0,-1 1 1 0 0,16 40-1 0 0,-5 16 1 0 0,-22-69 66 0 0,0-6-96 0 0,12-11-1401 0 0,-8 5 1565 0 0,0-1-1 0 0,0 1 0 0 0,-1-1 0 0 0,1 0 0 0 0,3-6 0 0 0,6-9 54 0 0,63-89 1349 0 0,35-65 1271 0 0,-104 162-2455 0 0,4-7 151 0 0,1 0 0 0 0,25-29-1 0 0,-36 46-349 0 0,1 0 0 0 0,-1 1 0 0 0,1-1-1 0 0,-1 1 1 0 0,1 0 0 0 0,0-1 0 0 0,0 1-1 0 0,0 0 1 0 0,0 0 0 0 0,0 0 0 0 0,0 0-1 0 0,0 0 1 0 0,0 1 0 0 0,0-1 0 0 0,4 0-1 0 0,-4 1-5 0 0,-1 0-1 0 0,1 0 0 0 0,-1 1 0 0 0,1-1 1 0 0,0 0-1 0 0,-1 1 0 0 0,1-1 0 0 0,-1 1 1 0 0,1 0-1 0 0,-1-1 0 0 0,1 1 1 0 0,-1 0-1 0 0,0 0 0 0 0,1 0 0 0 0,-1 0 1 0 0,0 0-1 0 0,0 0 0 0 0,0 0 0 0 0,0 1 1 0 0,1-1-1 0 0,0 2 0 0 0,9 15-5 0 0,1 1 0 0 0,-2 1 0 0 0,-1-1 0 0 0,10 30 0 0 0,4 8 0 0 0,35 66-75 0 0,-46-103 43 0 0,0 1 0 0 0,2-2 0 0 0,25 31 1 0 0,-15-24-247 0 0,-12-12-162 0 0,0-1 0 0 0,1 0-1 0 0,0-1 1 0 0,25 18 0 0 0,-21-19-1487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3047B9-BC1A-F24D-96AC-E85EE26D75A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248781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047B9-BC1A-F24D-96AC-E85EE26D75A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37952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047B9-BC1A-F24D-96AC-E85EE26D75A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16298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20AF-E230-43C9-AF9B-8A4BE3904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3BFEF-888F-42D5-9D0F-27B5BD046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374089-ACAF-4729-B3C1-CE4C3009DA3E}"/>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5" name="Footer Placeholder 4">
            <a:extLst>
              <a:ext uri="{FF2B5EF4-FFF2-40B4-BE49-F238E27FC236}">
                <a16:creationId xmlns:a16="http://schemas.microsoft.com/office/drawing/2014/main" id="{6925F8E3-CCB4-4DDA-8A27-4B1EA4AB1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CB19-BA11-4323-96CB-DEFC050B587A}"/>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231103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ABAC-2733-4636-B2D2-AF5993961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F729D-4980-4BC5-B96B-1B91C3D46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38DF3-501D-4963-BE08-1339513367B4}"/>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5" name="Footer Placeholder 4">
            <a:extLst>
              <a:ext uri="{FF2B5EF4-FFF2-40B4-BE49-F238E27FC236}">
                <a16:creationId xmlns:a16="http://schemas.microsoft.com/office/drawing/2014/main" id="{3F396137-A37A-49A1-9382-C9763D970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35C5D-3928-4A17-BE35-AEBDFF3129BA}"/>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333895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8300-9309-4261-84D1-87836B868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527B7-BDB3-40CC-95FF-52E26B24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820267-6C31-496E-8F2B-6BD73313C71A}"/>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5" name="Footer Placeholder 4">
            <a:extLst>
              <a:ext uri="{FF2B5EF4-FFF2-40B4-BE49-F238E27FC236}">
                <a16:creationId xmlns:a16="http://schemas.microsoft.com/office/drawing/2014/main" id="{F55976E3-2B57-4AAD-9FFA-0F201DA01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A3105-2A0E-41E9-8B7E-135CC9D4F1ED}"/>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323529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C76F-5C3E-4C2E-8377-4FCF7273C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0F6AF-D6DE-41BA-97CC-F5ED5D009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0DE35-DC1C-4F27-8A11-049DA837C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17E70-673E-43D8-AF95-80D752E56909}"/>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6" name="Footer Placeholder 5">
            <a:extLst>
              <a:ext uri="{FF2B5EF4-FFF2-40B4-BE49-F238E27FC236}">
                <a16:creationId xmlns:a16="http://schemas.microsoft.com/office/drawing/2014/main" id="{0A8D088B-BBF7-4AE6-BA82-17054DBC7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FF2A4-9AF2-4F21-91D6-9D4E525812BB}"/>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264200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6FE4-848E-4DC0-B859-A424228E14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827FAA-0B44-4A1C-A124-8FBB986E8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DC490-AAD2-430A-B107-0CDB15487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8B26BA-5915-4F08-BDC6-8569643D7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DEC51-D85A-47C7-BEE9-D8C0B77BAF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CB489-2236-4BC9-9745-4D2BBA3CB5F3}"/>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8" name="Footer Placeholder 7">
            <a:extLst>
              <a:ext uri="{FF2B5EF4-FFF2-40B4-BE49-F238E27FC236}">
                <a16:creationId xmlns:a16="http://schemas.microsoft.com/office/drawing/2014/main" id="{B93D7135-A632-471C-8E12-589B13525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B7E6C-EC4D-4D58-AF5F-97B460DA5337}"/>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1669235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1214-75C7-477A-9081-0E94D6D25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E901B-F463-41DC-9078-B3F0F96BDAD2}"/>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4" name="Footer Placeholder 3">
            <a:extLst>
              <a:ext uri="{FF2B5EF4-FFF2-40B4-BE49-F238E27FC236}">
                <a16:creationId xmlns:a16="http://schemas.microsoft.com/office/drawing/2014/main" id="{493E8AD4-2C49-42C3-B162-ED01B1DDF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16112-E30D-4521-A16F-E0169ADDA46E}"/>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206143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44D0D-2A89-41D8-9DB5-386FCE991B19}"/>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3" name="Footer Placeholder 2">
            <a:extLst>
              <a:ext uri="{FF2B5EF4-FFF2-40B4-BE49-F238E27FC236}">
                <a16:creationId xmlns:a16="http://schemas.microsoft.com/office/drawing/2014/main" id="{D3DD2181-091B-4C07-9ADD-B84524E60E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C2193-F525-403C-A844-BD139D893ACB}"/>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248555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54D3-119F-4F13-B8C7-4BBEC572A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9C0625-2B2B-4181-A895-31ECFF278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CE34B5-7424-4DE6-9638-2C0EBF509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64924-661A-44ED-8B67-C6FCAC785CDB}"/>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6" name="Footer Placeholder 5">
            <a:extLst>
              <a:ext uri="{FF2B5EF4-FFF2-40B4-BE49-F238E27FC236}">
                <a16:creationId xmlns:a16="http://schemas.microsoft.com/office/drawing/2014/main" id="{41083698-7430-4675-A22F-BB63464CC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06523-DF3A-4DAD-9835-B92998C9128C}"/>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349783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047B9-BC1A-F24D-96AC-E85EE26D75A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1439712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9C3A-5698-4C66-8084-5C794F160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98D63-659A-4728-A01C-13EE1B27E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354EEB-BB55-4A64-B46F-B624943CD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D3D3B-814C-4EF7-8AB7-0F94A1A11E36}"/>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6" name="Footer Placeholder 5">
            <a:extLst>
              <a:ext uri="{FF2B5EF4-FFF2-40B4-BE49-F238E27FC236}">
                <a16:creationId xmlns:a16="http://schemas.microsoft.com/office/drawing/2014/main" id="{CAE6C089-EAB5-4C3D-AE78-A05B65872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9990B-09C5-4F70-9066-B70690F3337F}"/>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3260400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B2D8-9637-4771-9324-5862A6846B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7544E8-EF5D-4160-8526-376FFA49B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C9FCA-4FA1-4A85-B791-421810EE4428}"/>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5" name="Footer Placeholder 4">
            <a:extLst>
              <a:ext uri="{FF2B5EF4-FFF2-40B4-BE49-F238E27FC236}">
                <a16:creationId xmlns:a16="http://schemas.microsoft.com/office/drawing/2014/main" id="{E3AB8576-CC3A-4544-95D4-23C627371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36936-3D98-40E8-8E50-FE27AED0635D}"/>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3485755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88BB8-9BC4-4F93-96BF-A7B2242D33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7C57B2-66CA-4E71-B184-85F7F84440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435EA-DFAF-4CA7-BF1B-3601DE16AEF0}"/>
              </a:ext>
            </a:extLst>
          </p:cNvPr>
          <p:cNvSpPr>
            <a:spLocks noGrp="1"/>
          </p:cNvSpPr>
          <p:nvPr>
            <p:ph type="dt" sz="half" idx="10"/>
          </p:nvPr>
        </p:nvSpPr>
        <p:spPr/>
        <p:txBody>
          <a:bodyPr/>
          <a:lstStyle/>
          <a:p>
            <a:fld id="{6B95699D-4A86-48CF-9E81-229BEB2A367B}" type="datetimeFigureOut">
              <a:rPr lang="en-US" smtClean="0"/>
              <a:t>10/21/2024</a:t>
            </a:fld>
            <a:endParaRPr lang="en-US"/>
          </a:p>
        </p:txBody>
      </p:sp>
      <p:sp>
        <p:nvSpPr>
          <p:cNvPr id="5" name="Footer Placeholder 4">
            <a:extLst>
              <a:ext uri="{FF2B5EF4-FFF2-40B4-BE49-F238E27FC236}">
                <a16:creationId xmlns:a16="http://schemas.microsoft.com/office/drawing/2014/main" id="{89D8CE86-330B-4227-B62B-E3F94C734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EBBA1-6818-4EFE-81D9-7A9A3F3850FD}"/>
              </a:ext>
            </a:extLst>
          </p:cNvPr>
          <p:cNvSpPr>
            <a:spLocks noGrp="1"/>
          </p:cNvSpPr>
          <p:nvPr>
            <p:ph type="sldNum" sz="quarter" idx="12"/>
          </p:nvPr>
        </p:nvSpPr>
        <p:spPr/>
        <p:txBody>
          <a:bodyPr/>
          <a:lstStyle/>
          <a:p>
            <a:fld id="{51266AD8-5B13-4E90-A319-3A4A3DD3FD61}" type="slidenum">
              <a:rPr lang="en-US" smtClean="0"/>
              <a:t>‹#›</a:t>
            </a:fld>
            <a:endParaRPr lang="en-US"/>
          </a:p>
        </p:txBody>
      </p:sp>
    </p:spTree>
    <p:extLst>
      <p:ext uri="{BB962C8B-B14F-4D97-AF65-F5344CB8AC3E}">
        <p14:creationId xmlns:p14="http://schemas.microsoft.com/office/powerpoint/2010/main" val="415871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047B9-BC1A-F24D-96AC-E85EE26D75A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241340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3047B9-BC1A-F24D-96AC-E85EE26D75A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73758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3047B9-BC1A-F24D-96AC-E85EE26D75A9}"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53274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3047B9-BC1A-F24D-96AC-E85EE26D75A9}"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282620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047B9-BC1A-F24D-96AC-E85EE26D75A9}"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385569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047B9-BC1A-F24D-96AC-E85EE26D75A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504799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3047B9-BC1A-F24D-96AC-E85EE26D75A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53A2E-FD20-D443-A7A4-CE63727A8CC5}" type="slidenum">
              <a:rPr lang="en-US" smtClean="0"/>
              <a:t>‹#›</a:t>
            </a:fld>
            <a:endParaRPr lang="en-US"/>
          </a:p>
        </p:txBody>
      </p:sp>
    </p:spTree>
    <p:extLst>
      <p:ext uri="{BB962C8B-B14F-4D97-AF65-F5344CB8AC3E}">
        <p14:creationId xmlns:p14="http://schemas.microsoft.com/office/powerpoint/2010/main" val="8269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047B9-BC1A-F24D-96AC-E85EE26D75A9}" type="datetimeFigureOut">
              <a:rPr lang="en-US" smtClean="0"/>
              <a:t>10/21/2024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53A2E-FD20-D443-A7A4-CE63727A8CC5}" type="slidenum">
              <a:rPr lang="en-US" smtClean="0"/>
              <a:t>‹#›</a:t>
            </a:fld>
            <a:endParaRPr lang="en-US"/>
          </a:p>
        </p:txBody>
      </p:sp>
    </p:spTree>
    <p:extLst>
      <p:ext uri="{BB962C8B-B14F-4D97-AF65-F5344CB8AC3E}">
        <p14:creationId xmlns:p14="http://schemas.microsoft.com/office/powerpoint/2010/main" val="4260714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BAC9A-4D94-441A-8ECC-690E28DC4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20305-FEA7-4A0E-BB56-87E35F225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5AC6A-9E11-447D-865B-39F5D62A6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5699D-4A86-48CF-9E81-229BEB2A367B}" type="datetimeFigureOut">
              <a:rPr lang="en-US" smtClean="0"/>
              <a:t>10/21/2024</a:t>
            </a:fld>
            <a:endParaRPr lang="en-US"/>
          </a:p>
        </p:txBody>
      </p:sp>
      <p:sp>
        <p:nvSpPr>
          <p:cNvPr id="5" name="Footer Placeholder 4">
            <a:extLst>
              <a:ext uri="{FF2B5EF4-FFF2-40B4-BE49-F238E27FC236}">
                <a16:creationId xmlns:a16="http://schemas.microsoft.com/office/drawing/2014/main" id="{31EE3482-A091-4EFA-A1B5-950AB7F19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FA9B5B-095C-4E7E-B8D6-4B5502C11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66AD8-5B13-4E90-A319-3A4A3DD3FD61}" type="slidenum">
              <a:rPr lang="en-US" smtClean="0"/>
              <a:t>‹#›</a:t>
            </a:fld>
            <a:endParaRPr lang="en-US"/>
          </a:p>
        </p:txBody>
      </p:sp>
    </p:spTree>
    <p:extLst>
      <p:ext uri="{BB962C8B-B14F-4D97-AF65-F5344CB8AC3E}">
        <p14:creationId xmlns:p14="http://schemas.microsoft.com/office/powerpoint/2010/main" val="4163876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2.png"/><Relationship Id="rId18" Type="http://schemas.openxmlformats.org/officeDocument/2006/relationships/customXml" Target="../ink/ink9.xml"/><Relationship Id="rId3" Type="http://schemas.openxmlformats.org/officeDocument/2006/relationships/image" Target="../media/image16.png"/><Relationship Id="rId21" Type="http://schemas.openxmlformats.org/officeDocument/2006/relationships/image" Target="../media/image36.png"/><Relationship Id="rId7" Type="http://schemas.openxmlformats.org/officeDocument/2006/relationships/image" Target="../media/image29.png"/><Relationship Id="rId12" Type="http://schemas.openxmlformats.org/officeDocument/2006/relationships/customXml" Target="../ink/ink6.xml"/><Relationship Id="rId17" Type="http://schemas.openxmlformats.org/officeDocument/2006/relationships/image" Target="../media/image34.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23" Type="http://schemas.openxmlformats.org/officeDocument/2006/relationships/image" Target="../media/image37.png"/><Relationship Id="rId10" Type="http://schemas.openxmlformats.org/officeDocument/2006/relationships/customXml" Target="../ink/ink5.xml"/><Relationship Id="rId19" Type="http://schemas.openxmlformats.org/officeDocument/2006/relationships/image" Target="../media/image35.png"/><Relationship Id="rId4" Type="http://schemas.openxmlformats.org/officeDocument/2006/relationships/customXml" Target="../ink/ink2.xml"/><Relationship Id="rId9" Type="http://schemas.openxmlformats.org/officeDocument/2006/relationships/image" Target="../media/image30.png"/><Relationship Id="rId14" Type="http://schemas.openxmlformats.org/officeDocument/2006/relationships/customXml" Target="../ink/ink7.xml"/><Relationship Id="rId22" Type="http://schemas.openxmlformats.org/officeDocument/2006/relationships/customXml" Target="../ink/ink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2.xml"/><Relationship Id="rId1" Type="http://schemas.openxmlformats.org/officeDocument/2006/relationships/slideLayout" Target="../slideLayouts/slideLayout13.xml"/><Relationship Id="rId6" Type="http://schemas.openxmlformats.org/officeDocument/2006/relationships/customXml" Target="../ink/ink14.xml"/><Relationship Id="rId5" Type="http://schemas.openxmlformats.org/officeDocument/2006/relationships/image" Target="../media/image5.png"/><Relationship Id="rId4" Type="http://schemas.openxmlformats.org/officeDocument/2006/relationships/customXml" Target="../ink/ink13.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6.xml"/><Relationship Id="rId1" Type="http://schemas.openxmlformats.org/officeDocument/2006/relationships/slideLayout" Target="../slideLayouts/slideLayout13.xml"/><Relationship Id="rId6" Type="http://schemas.openxmlformats.org/officeDocument/2006/relationships/customXml" Target="../ink/ink18.xml"/><Relationship Id="rId5" Type="http://schemas.openxmlformats.org/officeDocument/2006/relationships/image" Target="../media/image10.png"/><Relationship Id="rId4" Type="http://schemas.openxmlformats.org/officeDocument/2006/relationships/customXml" Target="../ink/ink17.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biblehub.com/matthew/6-31.htm" TargetMode="External"/><Relationship Id="rId3" Type="http://schemas.openxmlformats.org/officeDocument/2006/relationships/hyperlink" Target="http://biblehub.com/matthew/6-26.htm" TargetMode="External"/><Relationship Id="rId7" Type="http://schemas.openxmlformats.org/officeDocument/2006/relationships/hyperlink" Target="http://biblehub.com/matthew/6-30.htm" TargetMode="External"/><Relationship Id="rId2" Type="http://schemas.openxmlformats.org/officeDocument/2006/relationships/hyperlink" Target="http://biblehub.com/matthew/6-25.htm" TargetMode="External"/><Relationship Id="rId1" Type="http://schemas.openxmlformats.org/officeDocument/2006/relationships/slideLayout" Target="../slideLayouts/slideLayout18.xml"/><Relationship Id="rId6" Type="http://schemas.openxmlformats.org/officeDocument/2006/relationships/hyperlink" Target="http://biblehub.com/matthew/6-29.htm" TargetMode="External"/><Relationship Id="rId11" Type="http://schemas.openxmlformats.org/officeDocument/2006/relationships/hyperlink" Target="http://biblehub.com/matthew/6-34.htm" TargetMode="External"/><Relationship Id="rId5" Type="http://schemas.openxmlformats.org/officeDocument/2006/relationships/hyperlink" Target="http://biblehub.com/matthew/6-28.htm" TargetMode="External"/><Relationship Id="rId10" Type="http://schemas.openxmlformats.org/officeDocument/2006/relationships/hyperlink" Target="http://biblehub.com/matthew/6-33.htm" TargetMode="External"/><Relationship Id="rId4" Type="http://schemas.openxmlformats.org/officeDocument/2006/relationships/hyperlink" Target="http://biblehub.com/matthew/6-27.htm" TargetMode="External"/><Relationship Id="rId9" Type="http://schemas.openxmlformats.org/officeDocument/2006/relationships/hyperlink" Target="http://biblehub.com/matthew/6-32.ht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biblehub.com/matthew/6-31.htm" TargetMode="External"/><Relationship Id="rId13" Type="http://schemas.openxmlformats.org/officeDocument/2006/relationships/image" Target="../media/image810.png"/><Relationship Id="rId18" Type="http://schemas.openxmlformats.org/officeDocument/2006/relationships/customXml" Target="../ink/ink22.xml"/><Relationship Id="rId3" Type="http://schemas.openxmlformats.org/officeDocument/2006/relationships/hyperlink" Target="http://biblehub.com/matthew/6-26.htm" TargetMode="External"/><Relationship Id="rId21" Type="http://schemas.openxmlformats.org/officeDocument/2006/relationships/image" Target="../media/image120.png"/><Relationship Id="rId7" Type="http://schemas.openxmlformats.org/officeDocument/2006/relationships/hyperlink" Target="http://biblehub.com/matthew/6-30.htm" TargetMode="External"/><Relationship Id="rId12" Type="http://schemas.openxmlformats.org/officeDocument/2006/relationships/customXml" Target="../ink/ink20.xml"/><Relationship Id="rId17" Type="http://schemas.openxmlformats.org/officeDocument/2006/relationships/image" Target="../media/image100.png"/><Relationship Id="rId2" Type="http://schemas.openxmlformats.org/officeDocument/2006/relationships/hyperlink" Target="http://biblehub.com/matthew/6-25.htm" TargetMode="External"/><Relationship Id="rId20" Type="http://schemas.openxmlformats.org/officeDocument/2006/relationships/customXml" Target="../ink/ink23.xml"/><Relationship Id="rId1" Type="http://schemas.openxmlformats.org/officeDocument/2006/relationships/slideLayout" Target="../slideLayouts/slideLayout18.xml"/><Relationship Id="rId6" Type="http://schemas.openxmlformats.org/officeDocument/2006/relationships/hyperlink" Target="http://biblehub.com/matthew/6-29.htm" TargetMode="External"/><Relationship Id="rId11" Type="http://schemas.openxmlformats.org/officeDocument/2006/relationships/hyperlink" Target="http://biblehub.com/matthew/6-34.htm" TargetMode="External"/><Relationship Id="rId5" Type="http://schemas.openxmlformats.org/officeDocument/2006/relationships/hyperlink" Target="http://biblehub.com/matthew/6-28.htm" TargetMode="External"/><Relationship Id="rId10" Type="http://schemas.openxmlformats.org/officeDocument/2006/relationships/hyperlink" Target="http://biblehub.com/matthew/6-33.htm" TargetMode="External"/><Relationship Id="rId19" Type="http://schemas.openxmlformats.org/officeDocument/2006/relationships/image" Target="../media/image110.png"/><Relationship Id="rId31" Type="http://schemas.openxmlformats.org/officeDocument/2006/relationships/image" Target="../media/image200.png"/><Relationship Id="rId4" Type="http://schemas.openxmlformats.org/officeDocument/2006/relationships/hyperlink" Target="http://biblehub.com/matthew/6-27.htm" TargetMode="External"/><Relationship Id="rId9" Type="http://schemas.openxmlformats.org/officeDocument/2006/relationships/hyperlink" Target="http://biblehub.com/matthew/6-32.htm" TargetMode="External"/><Relationship Id="rId14" Type="http://schemas.openxmlformats.org/officeDocument/2006/relationships/customXml" Target="../ink/ink21.xml"/><Relationship Id="rId22" Type="http://schemas.openxmlformats.org/officeDocument/2006/relationships/customXml" Target="../ink/ink24.xml"/></Relationships>
</file>

<file path=ppt/slides/_rels/slide29.xml.rels><?xml version="1.0" encoding="UTF-8" standalone="yes"?>
<Relationships xmlns="http://schemas.openxmlformats.org/package/2006/relationships"><Relationship Id="rId8" Type="http://schemas.openxmlformats.org/officeDocument/2006/relationships/hyperlink" Target="http://biblehub.com/matthew/6-31.htm" TargetMode="External"/><Relationship Id="rId13" Type="http://schemas.openxmlformats.org/officeDocument/2006/relationships/image" Target="../media/image210.png"/><Relationship Id="rId18" Type="http://schemas.openxmlformats.org/officeDocument/2006/relationships/customXml" Target="../ink/ink28.xml"/><Relationship Id="rId3" Type="http://schemas.openxmlformats.org/officeDocument/2006/relationships/hyperlink" Target="http://biblehub.com/matthew/6-26.htm" TargetMode="External"/><Relationship Id="rId21" Type="http://schemas.openxmlformats.org/officeDocument/2006/relationships/image" Target="../media/image250.png"/><Relationship Id="rId7" Type="http://schemas.openxmlformats.org/officeDocument/2006/relationships/hyperlink" Target="http://biblehub.com/matthew/6-30.htm" TargetMode="External"/><Relationship Id="rId12" Type="http://schemas.openxmlformats.org/officeDocument/2006/relationships/customXml" Target="../ink/ink25.xml"/><Relationship Id="rId17" Type="http://schemas.openxmlformats.org/officeDocument/2006/relationships/image" Target="../media/image230.png"/><Relationship Id="rId2" Type="http://schemas.openxmlformats.org/officeDocument/2006/relationships/hyperlink" Target="http://biblehub.com/matthew/6-25.htm" TargetMode="External"/><Relationship Id="rId16" Type="http://schemas.openxmlformats.org/officeDocument/2006/relationships/customXml" Target="../ink/ink27.xml"/><Relationship Id="rId20" Type="http://schemas.openxmlformats.org/officeDocument/2006/relationships/customXml" Target="../ink/ink29.xml"/><Relationship Id="rId1" Type="http://schemas.openxmlformats.org/officeDocument/2006/relationships/slideLayout" Target="../slideLayouts/slideLayout18.xml"/><Relationship Id="rId6" Type="http://schemas.openxmlformats.org/officeDocument/2006/relationships/hyperlink" Target="http://biblehub.com/matthew/6-29.htm" TargetMode="External"/><Relationship Id="rId11" Type="http://schemas.openxmlformats.org/officeDocument/2006/relationships/hyperlink" Target="http://biblehub.com/matthew/6-34.htm" TargetMode="External"/><Relationship Id="rId5" Type="http://schemas.openxmlformats.org/officeDocument/2006/relationships/hyperlink" Target="http://biblehub.com/matthew/6-28.htm" TargetMode="External"/><Relationship Id="rId15" Type="http://schemas.openxmlformats.org/officeDocument/2006/relationships/image" Target="../media/image220.png"/><Relationship Id="rId10" Type="http://schemas.openxmlformats.org/officeDocument/2006/relationships/hyperlink" Target="http://biblehub.com/matthew/6-33.htm" TargetMode="External"/><Relationship Id="rId19" Type="http://schemas.openxmlformats.org/officeDocument/2006/relationships/image" Target="../media/image240.png"/><Relationship Id="rId4" Type="http://schemas.openxmlformats.org/officeDocument/2006/relationships/hyperlink" Target="http://biblehub.com/matthew/6-27.htm" TargetMode="External"/><Relationship Id="rId9" Type="http://schemas.openxmlformats.org/officeDocument/2006/relationships/hyperlink" Target="http://biblehub.com/matthew/6-32.htm" TargetMode="External"/><Relationship Id="rId14" Type="http://schemas.openxmlformats.org/officeDocument/2006/relationships/customXml" Target="../ink/ink2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biblehub.com/matthew/6-31.htm" TargetMode="External"/><Relationship Id="rId13" Type="http://schemas.openxmlformats.org/officeDocument/2006/relationships/image" Target="../media/image260.png"/><Relationship Id="rId3" Type="http://schemas.openxmlformats.org/officeDocument/2006/relationships/hyperlink" Target="http://biblehub.com/matthew/6-26.htm" TargetMode="External"/><Relationship Id="rId7" Type="http://schemas.openxmlformats.org/officeDocument/2006/relationships/hyperlink" Target="http://biblehub.com/matthew/6-30.htm" TargetMode="External"/><Relationship Id="rId12" Type="http://schemas.openxmlformats.org/officeDocument/2006/relationships/customXml" Target="../ink/ink30.xml"/><Relationship Id="rId2" Type="http://schemas.openxmlformats.org/officeDocument/2006/relationships/hyperlink" Target="http://biblehub.com/matthew/6-25.htm" TargetMode="External"/><Relationship Id="rId1" Type="http://schemas.openxmlformats.org/officeDocument/2006/relationships/slideLayout" Target="../slideLayouts/slideLayout18.xml"/><Relationship Id="rId6" Type="http://schemas.openxmlformats.org/officeDocument/2006/relationships/hyperlink" Target="http://biblehub.com/matthew/6-29.htm" TargetMode="External"/><Relationship Id="rId11" Type="http://schemas.openxmlformats.org/officeDocument/2006/relationships/hyperlink" Target="http://biblehub.com/matthew/6-34.htm" TargetMode="External"/><Relationship Id="rId5" Type="http://schemas.openxmlformats.org/officeDocument/2006/relationships/hyperlink" Target="http://biblehub.com/matthew/6-28.htm" TargetMode="External"/><Relationship Id="rId10" Type="http://schemas.openxmlformats.org/officeDocument/2006/relationships/hyperlink" Target="http://biblehub.com/matthew/6-33.htm" TargetMode="External"/><Relationship Id="rId4" Type="http://schemas.openxmlformats.org/officeDocument/2006/relationships/hyperlink" Target="http://biblehub.com/matthew/6-27.htm" TargetMode="External"/><Relationship Id="rId9" Type="http://schemas.openxmlformats.org/officeDocument/2006/relationships/hyperlink" Target="http://biblehub.com/matthew/6-32.ht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biblehub.com/matthew/6-31.htm" TargetMode="External"/><Relationship Id="rId13" Type="http://schemas.openxmlformats.org/officeDocument/2006/relationships/image" Target="../media/image140.png"/><Relationship Id="rId18" Type="http://schemas.openxmlformats.org/officeDocument/2006/relationships/customXml" Target="../ink/ink33.xml"/><Relationship Id="rId26" Type="http://schemas.openxmlformats.org/officeDocument/2006/relationships/customXml" Target="../ink/ink36.xml"/><Relationship Id="rId3" Type="http://schemas.openxmlformats.org/officeDocument/2006/relationships/hyperlink" Target="http://biblehub.com/matthew/6-26.htm" TargetMode="External"/><Relationship Id="rId21" Type="http://schemas.openxmlformats.org/officeDocument/2006/relationships/image" Target="../media/image180.png"/><Relationship Id="rId7" Type="http://schemas.openxmlformats.org/officeDocument/2006/relationships/hyperlink" Target="http://biblehub.com/matthew/6-30.htm" TargetMode="External"/><Relationship Id="rId12" Type="http://schemas.openxmlformats.org/officeDocument/2006/relationships/customXml" Target="../ink/ink31.xml"/><Relationship Id="rId17" Type="http://schemas.openxmlformats.org/officeDocument/2006/relationships/image" Target="../media/image160.png"/><Relationship Id="rId25" Type="http://schemas.openxmlformats.org/officeDocument/2006/relationships/image" Target="../media/image910.png"/><Relationship Id="rId2" Type="http://schemas.openxmlformats.org/officeDocument/2006/relationships/hyperlink" Target="http://biblehub.com/matthew/6-25.htm" TargetMode="External"/><Relationship Id="rId1" Type="http://schemas.openxmlformats.org/officeDocument/2006/relationships/slideLayout" Target="../slideLayouts/slideLayout18.xml"/><Relationship Id="rId6" Type="http://schemas.openxmlformats.org/officeDocument/2006/relationships/hyperlink" Target="http://biblehub.com/matthew/6-29.htm" TargetMode="External"/><Relationship Id="rId11" Type="http://schemas.openxmlformats.org/officeDocument/2006/relationships/hyperlink" Target="http://biblehub.com/matthew/6-34.htm" TargetMode="External"/><Relationship Id="rId24" Type="http://schemas.openxmlformats.org/officeDocument/2006/relationships/customXml" Target="../ink/ink35.xml"/><Relationship Id="rId5" Type="http://schemas.openxmlformats.org/officeDocument/2006/relationships/hyperlink" Target="http://biblehub.com/matthew/6-28.htm" TargetMode="External"/><Relationship Id="rId23" Type="http://schemas.openxmlformats.org/officeDocument/2006/relationships/image" Target="../media/image710.png"/><Relationship Id="rId10" Type="http://schemas.openxmlformats.org/officeDocument/2006/relationships/hyperlink" Target="http://biblehub.com/matthew/6-33.htm" TargetMode="External"/><Relationship Id="rId4" Type="http://schemas.openxmlformats.org/officeDocument/2006/relationships/hyperlink" Target="http://biblehub.com/matthew/6-27.htm" TargetMode="External"/><Relationship Id="rId9" Type="http://schemas.openxmlformats.org/officeDocument/2006/relationships/hyperlink" Target="http://biblehub.com/matthew/6-32.htm" TargetMode="External"/><Relationship Id="rId14" Type="http://schemas.openxmlformats.org/officeDocument/2006/relationships/customXml" Target="../ink/ink32.xml"/><Relationship Id="rId22" Type="http://schemas.openxmlformats.org/officeDocument/2006/relationships/customXml" Target="../ink/ink34.xml"/><Relationship Id="rId27" Type="http://schemas.openxmlformats.org/officeDocument/2006/relationships/image" Target="../media/image1010.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3.xml"/><Relationship Id="rId5" Type="http://schemas.openxmlformats.org/officeDocument/2006/relationships/image" Target="../media/image111.png"/><Relationship Id="rId4" Type="http://schemas.openxmlformats.org/officeDocument/2006/relationships/customXml" Target="../ink/ink37.xml"/></Relationships>
</file>

<file path=ppt/slides/_rels/slide35.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30.png"/></Relationships>
</file>

<file path=ppt/slides/_rels/slide36.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151.png"/><Relationship Id="rId5" Type="http://schemas.openxmlformats.org/officeDocument/2006/relationships/customXml" Target="../ink/ink40.xml"/><Relationship Id="rId4" Type="http://schemas.openxmlformats.org/officeDocument/2006/relationships/image" Target="../media/image141.png"/></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customXml" Target="../ink/ink41.xml"/><Relationship Id="rId7" Type="http://schemas.openxmlformats.org/officeDocument/2006/relationships/customXml" Target="../ink/ink43.xml"/><Relationship Id="rId2" Type="http://schemas.openxmlformats.org/officeDocument/2006/relationships/image" Target="../media/image20.jpg"/><Relationship Id="rId1" Type="http://schemas.openxmlformats.org/officeDocument/2006/relationships/slideLayout" Target="../slideLayouts/slideLayout13.xml"/><Relationship Id="rId6" Type="http://schemas.openxmlformats.org/officeDocument/2006/relationships/image" Target="../media/image270.png"/><Relationship Id="rId5" Type="http://schemas.openxmlformats.org/officeDocument/2006/relationships/customXml" Target="../ink/ink42.xml"/><Relationship Id="rId10" Type="http://schemas.openxmlformats.org/officeDocument/2006/relationships/image" Target="../media/image290.png"/><Relationship Id="rId4" Type="http://schemas.openxmlformats.org/officeDocument/2006/relationships/image" Target="../media/image261.png"/><Relationship Id="rId9" Type="http://schemas.openxmlformats.org/officeDocument/2006/relationships/customXml" Target="../ink/ink44.xml"/></Relationships>
</file>

<file path=ppt/slides/_rels/slide39.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21.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customXml" Target="../ink/ink49.xml"/><Relationship Id="rId13" Type="http://schemas.openxmlformats.org/officeDocument/2006/relationships/image" Target="../media/image360.png"/><Relationship Id="rId18" Type="http://schemas.openxmlformats.org/officeDocument/2006/relationships/customXml" Target="../ink/ink54.xml"/><Relationship Id="rId3" Type="http://schemas.openxmlformats.org/officeDocument/2006/relationships/image" Target="../media/image310.png"/><Relationship Id="rId7" Type="http://schemas.openxmlformats.org/officeDocument/2006/relationships/image" Target="../media/image330.png"/><Relationship Id="rId12" Type="http://schemas.openxmlformats.org/officeDocument/2006/relationships/customXml" Target="../ink/ink51.xml"/><Relationship Id="rId17" Type="http://schemas.openxmlformats.org/officeDocument/2006/relationships/image" Target="../media/image380.png"/><Relationship Id="rId2" Type="http://schemas.openxmlformats.org/officeDocument/2006/relationships/customXml" Target="../ink/ink46.xml"/><Relationship Id="rId16" Type="http://schemas.openxmlformats.org/officeDocument/2006/relationships/customXml" Target="../ink/ink53.xml"/><Relationship Id="rId1" Type="http://schemas.openxmlformats.org/officeDocument/2006/relationships/slideLayout" Target="../slideLayouts/slideLayout18.xml"/><Relationship Id="rId6" Type="http://schemas.openxmlformats.org/officeDocument/2006/relationships/customXml" Target="../ink/ink48.xml"/><Relationship Id="rId11" Type="http://schemas.openxmlformats.org/officeDocument/2006/relationships/image" Target="../media/image350.png"/><Relationship Id="rId5" Type="http://schemas.openxmlformats.org/officeDocument/2006/relationships/image" Target="../media/image320.png"/><Relationship Id="rId15" Type="http://schemas.openxmlformats.org/officeDocument/2006/relationships/image" Target="../media/image370.png"/><Relationship Id="rId10" Type="http://schemas.openxmlformats.org/officeDocument/2006/relationships/customXml" Target="../ink/ink50.xml"/><Relationship Id="rId19" Type="http://schemas.openxmlformats.org/officeDocument/2006/relationships/image" Target="../media/image390.png"/><Relationship Id="rId4" Type="http://schemas.openxmlformats.org/officeDocument/2006/relationships/customXml" Target="../ink/ink47.xml"/><Relationship Id="rId9" Type="http://schemas.openxmlformats.org/officeDocument/2006/relationships/image" Target="../media/image340.png"/><Relationship Id="rId14" Type="http://schemas.openxmlformats.org/officeDocument/2006/relationships/customXml" Target="../ink/ink52.xml"/></Relationships>
</file>

<file path=ppt/slides/_rels/slide41.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customXml" Target="../ink/ink5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customXml" Target="../ink/ink5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customXml" Target="../ink/ink5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30.png"/><Relationship Id="rId7" Type="http://schemas.openxmlformats.org/officeDocument/2006/relationships/image" Target="../media/image45.png"/><Relationship Id="rId2" Type="http://schemas.openxmlformats.org/officeDocument/2006/relationships/customXml" Target="../ink/ink58.xml"/><Relationship Id="rId1" Type="http://schemas.openxmlformats.org/officeDocument/2006/relationships/slideLayout" Target="../slideLayouts/slideLayout18.xml"/><Relationship Id="rId6" Type="http://schemas.openxmlformats.org/officeDocument/2006/relationships/customXml" Target="../ink/ink60.xml"/><Relationship Id="rId5" Type="http://schemas.openxmlformats.org/officeDocument/2006/relationships/image" Target="../media/image44.png"/><Relationship Id="rId4" Type="http://schemas.openxmlformats.org/officeDocument/2006/relationships/customXml" Target="../ink/ink59.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61.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customXml" Target="../ink/ink62.xml"/></Relationships>
</file>

<file path=ppt/slides/_rels/slide46.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customXml" Target="../ink/ink6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53.png"/><Relationship Id="rId3" Type="http://schemas.openxmlformats.org/officeDocument/2006/relationships/image" Target="../media/image350.png"/><Relationship Id="rId7" Type="http://schemas.openxmlformats.org/officeDocument/2006/relationships/image" Target="../media/image50.png"/><Relationship Id="rId12" Type="http://schemas.openxmlformats.org/officeDocument/2006/relationships/customXml" Target="../ink/ink69.xml"/><Relationship Id="rId2" Type="http://schemas.openxmlformats.org/officeDocument/2006/relationships/customXml" Target="../ink/ink64.xml"/><Relationship Id="rId1" Type="http://schemas.openxmlformats.org/officeDocument/2006/relationships/slideLayout" Target="../slideLayouts/slideLayout18.xml"/><Relationship Id="rId6" Type="http://schemas.openxmlformats.org/officeDocument/2006/relationships/customXml" Target="../ink/ink66.xml"/><Relationship Id="rId11" Type="http://schemas.openxmlformats.org/officeDocument/2006/relationships/image" Target="../media/image52.png"/><Relationship Id="rId5" Type="http://schemas.openxmlformats.org/officeDocument/2006/relationships/image" Target="../media/image490.png"/><Relationship Id="rId10" Type="http://schemas.openxmlformats.org/officeDocument/2006/relationships/customXml" Target="../ink/ink68.xml"/><Relationship Id="rId4" Type="http://schemas.openxmlformats.org/officeDocument/2006/relationships/customXml" Target="../ink/ink65.xml"/><Relationship Id="rId9"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76.xml"/><Relationship Id="rId3" Type="http://schemas.openxmlformats.org/officeDocument/2006/relationships/customXml" Target="../ink/ink71.xml"/><Relationship Id="rId7" Type="http://schemas.openxmlformats.org/officeDocument/2006/relationships/customXml" Target="../ink/ink73.xml"/><Relationship Id="rId12" Type="http://schemas.openxmlformats.org/officeDocument/2006/relationships/image" Target="../media/image56.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customXml" Target="../ink/ink75.xml"/><Relationship Id="rId5" Type="http://schemas.openxmlformats.org/officeDocument/2006/relationships/customXml" Target="../ink/ink72.xml"/><Relationship Id="rId10" Type="http://schemas.openxmlformats.org/officeDocument/2006/relationships/image" Target="../media/image55.png"/><Relationship Id="rId4" Type="http://schemas.openxmlformats.org/officeDocument/2006/relationships/image" Target="../media/image42.png"/><Relationship Id="rId9" Type="http://schemas.openxmlformats.org/officeDocument/2006/relationships/customXml" Target="../ink/ink74.xml"/><Relationship Id="rId1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customXml" Target="../ink/ink77.xml"/><Relationship Id="rId7" Type="http://schemas.openxmlformats.org/officeDocument/2006/relationships/customXml" Target="../ink/ink79.xm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customXml" Target="../ink/ink78.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ustomXml" Target="../ink/ink80.xml"/><Relationship Id="rId7" Type="http://schemas.openxmlformats.org/officeDocument/2006/relationships/customXml" Target="../ink/ink82.xm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customXml" Target="../ink/ink81.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13" Type="http://schemas.openxmlformats.org/officeDocument/2006/relationships/customXml" Target="../ink/ink88.xml"/><Relationship Id="rId18" Type="http://schemas.openxmlformats.org/officeDocument/2006/relationships/image" Target="../media/image71.png"/><Relationship Id="rId26" Type="http://schemas.openxmlformats.org/officeDocument/2006/relationships/image" Target="../media/image75.png"/><Relationship Id="rId39" Type="http://schemas.openxmlformats.org/officeDocument/2006/relationships/customXml" Target="../ink/ink101.xml"/><Relationship Id="rId21" Type="http://schemas.openxmlformats.org/officeDocument/2006/relationships/customXml" Target="../ink/ink92.xml"/><Relationship Id="rId34" Type="http://schemas.openxmlformats.org/officeDocument/2006/relationships/image" Target="../media/image79.png"/><Relationship Id="rId42" Type="http://schemas.openxmlformats.org/officeDocument/2006/relationships/image" Target="../media/image83.png"/><Relationship Id="rId7" Type="http://schemas.openxmlformats.org/officeDocument/2006/relationships/customXml" Target="../ink/ink85.xml"/><Relationship Id="rId2" Type="http://schemas.openxmlformats.org/officeDocument/2006/relationships/image" Target="../media/image22.png"/><Relationship Id="rId16" Type="http://schemas.openxmlformats.org/officeDocument/2006/relationships/image" Target="../media/image70.png"/><Relationship Id="rId20" Type="http://schemas.openxmlformats.org/officeDocument/2006/relationships/image" Target="../media/image72.png"/><Relationship Id="rId29" Type="http://schemas.openxmlformats.org/officeDocument/2006/relationships/customXml" Target="../ink/ink96.xml"/><Relationship Id="rId41" Type="http://schemas.openxmlformats.org/officeDocument/2006/relationships/customXml" Target="../ink/ink102.xml"/><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customXml" Target="../ink/ink87.xml"/><Relationship Id="rId24" Type="http://schemas.openxmlformats.org/officeDocument/2006/relationships/image" Target="../media/image74.png"/><Relationship Id="rId32" Type="http://schemas.openxmlformats.org/officeDocument/2006/relationships/image" Target="../media/image78.png"/><Relationship Id="rId37" Type="http://schemas.openxmlformats.org/officeDocument/2006/relationships/customXml" Target="../ink/ink100.xml"/><Relationship Id="rId40" Type="http://schemas.openxmlformats.org/officeDocument/2006/relationships/image" Target="../media/image82.png"/><Relationship Id="rId5" Type="http://schemas.openxmlformats.org/officeDocument/2006/relationships/customXml" Target="../ink/ink84.xml"/><Relationship Id="rId15" Type="http://schemas.openxmlformats.org/officeDocument/2006/relationships/customXml" Target="../ink/ink89.xml"/><Relationship Id="rId23" Type="http://schemas.openxmlformats.org/officeDocument/2006/relationships/customXml" Target="../ink/ink93.xml"/><Relationship Id="rId28" Type="http://schemas.openxmlformats.org/officeDocument/2006/relationships/image" Target="../media/image76.png"/><Relationship Id="rId36" Type="http://schemas.openxmlformats.org/officeDocument/2006/relationships/image" Target="../media/image80.png"/><Relationship Id="rId10" Type="http://schemas.openxmlformats.org/officeDocument/2006/relationships/image" Target="../media/image67.png"/><Relationship Id="rId19" Type="http://schemas.openxmlformats.org/officeDocument/2006/relationships/customXml" Target="../ink/ink91.xml"/><Relationship Id="rId31" Type="http://schemas.openxmlformats.org/officeDocument/2006/relationships/customXml" Target="../ink/ink97.xml"/><Relationship Id="rId44" Type="http://schemas.openxmlformats.org/officeDocument/2006/relationships/image" Target="../media/image84.png"/><Relationship Id="rId4" Type="http://schemas.openxmlformats.org/officeDocument/2006/relationships/image" Target="../media/image64.png"/><Relationship Id="rId9" Type="http://schemas.openxmlformats.org/officeDocument/2006/relationships/customXml" Target="../ink/ink86.xml"/><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customXml" Target="../ink/ink95.xml"/><Relationship Id="rId30" Type="http://schemas.openxmlformats.org/officeDocument/2006/relationships/image" Target="../media/image77.png"/><Relationship Id="rId35" Type="http://schemas.openxmlformats.org/officeDocument/2006/relationships/customXml" Target="../ink/ink99.xml"/><Relationship Id="rId43" Type="http://schemas.openxmlformats.org/officeDocument/2006/relationships/customXml" Target="../ink/ink103.xml"/><Relationship Id="rId8" Type="http://schemas.openxmlformats.org/officeDocument/2006/relationships/image" Target="../media/image66.png"/><Relationship Id="rId3" Type="http://schemas.openxmlformats.org/officeDocument/2006/relationships/customXml" Target="../ink/ink83.xml"/><Relationship Id="rId12" Type="http://schemas.openxmlformats.org/officeDocument/2006/relationships/image" Target="../media/image68.png"/><Relationship Id="rId17" Type="http://schemas.openxmlformats.org/officeDocument/2006/relationships/customXml" Target="../ink/ink90.xml"/><Relationship Id="rId25" Type="http://schemas.openxmlformats.org/officeDocument/2006/relationships/customXml" Target="../ink/ink94.xml"/><Relationship Id="rId33" Type="http://schemas.openxmlformats.org/officeDocument/2006/relationships/customXml" Target="../ink/ink98.xml"/><Relationship Id="rId38" Type="http://schemas.openxmlformats.org/officeDocument/2006/relationships/image" Target="../media/image81.png"/></Relationships>
</file>

<file path=ppt/slides/_rels/slide5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customXml" Target="../ink/ink109.xml"/><Relationship Id="rId18" Type="http://schemas.openxmlformats.org/officeDocument/2006/relationships/image" Target="../media/image92.png"/><Relationship Id="rId3" Type="http://schemas.openxmlformats.org/officeDocument/2006/relationships/customXml" Target="../ink/ink104.xml"/><Relationship Id="rId7" Type="http://schemas.openxmlformats.org/officeDocument/2006/relationships/customXml" Target="../ink/ink106.xml"/><Relationship Id="rId12" Type="http://schemas.openxmlformats.org/officeDocument/2006/relationships/image" Target="../media/image89.png"/><Relationship Id="rId17" Type="http://schemas.openxmlformats.org/officeDocument/2006/relationships/customXml" Target="../ink/ink111.xml"/><Relationship Id="rId2" Type="http://schemas.openxmlformats.org/officeDocument/2006/relationships/image" Target="../media/image18.jpg"/><Relationship Id="rId16" Type="http://schemas.openxmlformats.org/officeDocument/2006/relationships/image" Target="../media/image91.png"/><Relationship Id="rId1" Type="http://schemas.openxmlformats.org/officeDocument/2006/relationships/slideLayout" Target="../slideLayouts/slideLayout13.xml"/><Relationship Id="rId6" Type="http://schemas.openxmlformats.org/officeDocument/2006/relationships/image" Target="../media/image86.png"/><Relationship Id="rId11" Type="http://schemas.openxmlformats.org/officeDocument/2006/relationships/customXml" Target="../ink/ink108.xml"/><Relationship Id="rId5" Type="http://schemas.openxmlformats.org/officeDocument/2006/relationships/customXml" Target="../ink/ink105.xml"/><Relationship Id="rId15" Type="http://schemas.openxmlformats.org/officeDocument/2006/relationships/customXml" Target="../ink/ink110.xml"/><Relationship Id="rId10" Type="http://schemas.openxmlformats.org/officeDocument/2006/relationships/image" Target="../media/image88.png"/><Relationship Id="rId4" Type="http://schemas.openxmlformats.org/officeDocument/2006/relationships/image" Target="../media/image85.png"/><Relationship Id="rId9" Type="http://schemas.openxmlformats.org/officeDocument/2006/relationships/customXml" Target="../ink/ink107.xml"/><Relationship Id="rId14" Type="http://schemas.openxmlformats.org/officeDocument/2006/relationships/image" Target="../media/image90.png"/></Relationships>
</file>

<file path=ppt/slides/_rels/slide5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customXml" Target="../ink/ink117.xml"/><Relationship Id="rId18" Type="http://schemas.openxmlformats.org/officeDocument/2006/relationships/image" Target="../media/image101.png"/><Relationship Id="rId3" Type="http://schemas.openxmlformats.org/officeDocument/2006/relationships/customXml" Target="../ink/ink112.xml"/><Relationship Id="rId7" Type="http://schemas.openxmlformats.org/officeDocument/2006/relationships/customXml" Target="../ink/ink114.xml"/><Relationship Id="rId12" Type="http://schemas.openxmlformats.org/officeDocument/2006/relationships/image" Target="../media/image97.png"/><Relationship Id="rId17" Type="http://schemas.openxmlformats.org/officeDocument/2006/relationships/customXml" Target="../ink/ink119.xml"/><Relationship Id="rId2" Type="http://schemas.openxmlformats.org/officeDocument/2006/relationships/image" Target="../media/image20.jpg"/><Relationship Id="rId16" Type="http://schemas.openxmlformats.org/officeDocument/2006/relationships/image" Target="../media/image99.png"/><Relationship Id="rId20" Type="http://schemas.openxmlformats.org/officeDocument/2006/relationships/image" Target="../media/image102.png"/><Relationship Id="rId1" Type="http://schemas.openxmlformats.org/officeDocument/2006/relationships/slideLayout" Target="../slideLayouts/slideLayout13.xml"/><Relationship Id="rId6" Type="http://schemas.openxmlformats.org/officeDocument/2006/relationships/image" Target="../media/image94.png"/><Relationship Id="rId11" Type="http://schemas.openxmlformats.org/officeDocument/2006/relationships/customXml" Target="../ink/ink116.xml"/><Relationship Id="rId5" Type="http://schemas.openxmlformats.org/officeDocument/2006/relationships/customXml" Target="../ink/ink113.xml"/><Relationship Id="rId15" Type="http://schemas.openxmlformats.org/officeDocument/2006/relationships/customXml" Target="../ink/ink118.xml"/><Relationship Id="rId10" Type="http://schemas.openxmlformats.org/officeDocument/2006/relationships/image" Target="../media/image96.png"/><Relationship Id="rId19" Type="http://schemas.openxmlformats.org/officeDocument/2006/relationships/customXml" Target="../ink/ink120.xml"/><Relationship Id="rId4" Type="http://schemas.openxmlformats.org/officeDocument/2006/relationships/image" Target="../media/image93.png"/><Relationship Id="rId9" Type="http://schemas.openxmlformats.org/officeDocument/2006/relationships/customXml" Target="../ink/ink115.xml"/><Relationship Id="rId14" Type="http://schemas.openxmlformats.org/officeDocument/2006/relationships/image" Target="../media/image98.png"/></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2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2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2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2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8" Type="http://schemas.openxmlformats.org/officeDocument/2006/relationships/customXml" Target="../ink/ink128.xml"/><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customXml" Target="../ink/ink125.xml"/><Relationship Id="rId1" Type="http://schemas.openxmlformats.org/officeDocument/2006/relationships/slideLayout" Target="../slideLayouts/slideLayout13.xml"/><Relationship Id="rId6" Type="http://schemas.openxmlformats.org/officeDocument/2006/relationships/customXml" Target="../ink/ink127.xml"/><Relationship Id="rId5" Type="http://schemas.openxmlformats.org/officeDocument/2006/relationships/image" Target="../media/image40.png"/><Relationship Id="rId4" Type="http://schemas.openxmlformats.org/officeDocument/2006/relationships/customXml" Target="../ink/ink126.xml"/><Relationship Id="rId9" Type="http://schemas.openxmlformats.org/officeDocument/2006/relationships/image" Target="../media/image49.png"/></Relationships>
</file>

<file path=ppt/slides/_rels/slide6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customXml" Target="../ink/ink1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8" Type="http://schemas.openxmlformats.org/officeDocument/2006/relationships/customXml" Target="../ink/ink133.xml"/><Relationship Id="rId3" Type="http://schemas.openxmlformats.org/officeDocument/2006/relationships/image" Target="../media/image1011.png"/><Relationship Id="rId7" Type="http://schemas.openxmlformats.org/officeDocument/2006/relationships/image" Target="../media/image1210.png"/><Relationship Id="rId2" Type="http://schemas.openxmlformats.org/officeDocument/2006/relationships/customXml" Target="../ink/ink130.xml"/><Relationship Id="rId1" Type="http://schemas.openxmlformats.org/officeDocument/2006/relationships/slideLayout" Target="../slideLayouts/slideLayout13.xml"/><Relationship Id="rId6" Type="http://schemas.openxmlformats.org/officeDocument/2006/relationships/customXml" Target="../ink/ink132.xml"/><Relationship Id="rId5" Type="http://schemas.openxmlformats.org/officeDocument/2006/relationships/image" Target="../media/image1110.png"/><Relationship Id="rId4" Type="http://schemas.openxmlformats.org/officeDocument/2006/relationships/customXml" Target="../ink/ink131.xml"/><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18.png"/><Relationship Id="rId18" Type="http://schemas.openxmlformats.org/officeDocument/2006/relationships/customXml" Target="../ink/ink142.xml"/><Relationship Id="rId3" Type="http://schemas.openxmlformats.org/officeDocument/2006/relationships/image" Target="../media/image1011.png"/><Relationship Id="rId21" Type="http://schemas.openxmlformats.org/officeDocument/2006/relationships/image" Target="../media/image221.png"/><Relationship Id="rId7" Type="http://schemas.openxmlformats.org/officeDocument/2006/relationships/image" Target="../media/image150.png"/><Relationship Id="rId12" Type="http://schemas.openxmlformats.org/officeDocument/2006/relationships/customXml" Target="../ink/ink139.xml"/><Relationship Id="rId17" Type="http://schemas.openxmlformats.org/officeDocument/2006/relationships/image" Target="../media/image20.png"/><Relationship Id="rId2" Type="http://schemas.openxmlformats.org/officeDocument/2006/relationships/customXml" Target="../ink/ink134.xml"/><Relationship Id="rId16" Type="http://schemas.openxmlformats.org/officeDocument/2006/relationships/customXml" Target="../ink/ink141.xml"/><Relationship Id="rId20" Type="http://schemas.openxmlformats.org/officeDocument/2006/relationships/customXml" Target="../ink/ink143.xml"/><Relationship Id="rId1" Type="http://schemas.openxmlformats.org/officeDocument/2006/relationships/slideLayout" Target="../slideLayouts/slideLayout13.xml"/><Relationship Id="rId6" Type="http://schemas.openxmlformats.org/officeDocument/2006/relationships/customXml" Target="../ink/ink136.xml"/><Relationship Id="rId11" Type="http://schemas.openxmlformats.org/officeDocument/2006/relationships/image" Target="../media/image17.png"/><Relationship Id="rId5" Type="http://schemas.openxmlformats.org/officeDocument/2006/relationships/image" Target="../media/image142.png"/><Relationship Id="rId15" Type="http://schemas.openxmlformats.org/officeDocument/2006/relationships/image" Target="../media/image19.png"/><Relationship Id="rId23" Type="http://schemas.openxmlformats.org/officeDocument/2006/relationships/image" Target="../media/image231.png"/><Relationship Id="rId10" Type="http://schemas.openxmlformats.org/officeDocument/2006/relationships/customXml" Target="../ink/ink138.xml"/><Relationship Id="rId19" Type="http://schemas.openxmlformats.org/officeDocument/2006/relationships/image" Target="../media/image21.png"/><Relationship Id="rId4" Type="http://schemas.openxmlformats.org/officeDocument/2006/relationships/customXml" Target="../ink/ink135.xml"/><Relationship Id="rId9" Type="http://schemas.openxmlformats.org/officeDocument/2006/relationships/image" Target="../media/image161.png"/><Relationship Id="rId14" Type="http://schemas.openxmlformats.org/officeDocument/2006/relationships/customXml" Target="../ink/ink140.xml"/><Relationship Id="rId22" Type="http://schemas.openxmlformats.org/officeDocument/2006/relationships/customXml" Target="../ink/ink144.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customXml" Target="../ink/ink145.xml"/><Relationship Id="rId1" Type="http://schemas.openxmlformats.org/officeDocument/2006/relationships/slideLayout" Target="../slideLayouts/slideLayout13.xml"/><Relationship Id="rId5" Type="http://schemas.openxmlformats.org/officeDocument/2006/relationships/image" Target="../media/image105.png"/><Relationship Id="rId4" Type="http://schemas.openxmlformats.org/officeDocument/2006/relationships/customXml" Target="../ink/ink14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customXml" Target="../ink/ink150.xml"/><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customXml" Target="../ink/ink147.xml"/><Relationship Id="rId1" Type="http://schemas.openxmlformats.org/officeDocument/2006/relationships/slideLayout" Target="../slideLayouts/slideLayout13.xml"/><Relationship Id="rId6" Type="http://schemas.openxmlformats.org/officeDocument/2006/relationships/customXml" Target="../ink/ink149.xml"/><Relationship Id="rId11" Type="http://schemas.openxmlformats.org/officeDocument/2006/relationships/image" Target="../media/image112.png"/><Relationship Id="rId5" Type="http://schemas.openxmlformats.org/officeDocument/2006/relationships/image" Target="../media/image107.png"/><Relationship Id="rId10" Type="http://schemas.openxmlformats.org/officeDocument/2006/relationships/customXml" Target="../ink/ink151.xml"/><Relationship Id="rId4" Type="http://schemas.openxmlformats.org/officeDocument/2006/relationships/customXml" Target="../ink/ink148.xml"/><Relationship Id="rId9" Type="http://schemas.openxmlformats.org/officeDocument/2006/relationships/image" Target="../media/image109.png"/></Relationships>
</file>

<file path=ppt/slides/_rels/slide71.xml.rels><?xml version="1.0" encoding="UTF-8" standalone="yes"?>
<Relationships xmlns="http://schemas.openxmlformats.org/package/2006/relationships"><Relationship Id="rId39" Type="http://schemas.openxmlformats.org/officeDocument/2006/relationships/image" Target="../media/image115.png"/><Relationship Id="rId3" Type="http://schemas.openxmlformats.org/officeDocument/2006/relationships/image" Target="../media/image241.png"/><Relationship Id="rId34" Type="http://schemas.openxmlformats.org/officeDocument/2006/relationships/customXml" Target="../ink/ink158.xml"/><Relationship Id="rId42" Type="http://schemas.openxmlformats.org/officeDocument/2006/relationships/customXml" Target="../ink/ink162.xml"/><Relationship Id="rId47" Type="http://schemas.openxmlformats.org/officeDocument/2006/relationships/image" Target="../media/image119.png"/><Relationship Id="rId50" Type="http://schemas.openxmlformats.org/officeDocument/2006/relationships/customXml" Target="../ink/ink166.xml"/><Relationship Id="rId55" Type="http://schemas.openxmlformats.org/officeDocument/2006/relationships/image" Target="../media/image124.png"/><Relationship Id="rId33" Type="http://schemas.openxmlformats.org/officeDocument/2006/relationships/image" Target="../media/image391.png"/><Relationship Id="rId38" Type="http://schemas.openxmlformats.org/officeDocument/2006/relationships/customXml" Target="../ink/ink160.xml"/><Relationship Id="rId46" Type="http://schemas.openxmlformats.org/officeDocument/2006/relationships/customXml" Target="../ink/ink164.xml"/><Relationship Id="rId2" Type="http://schemas.openxmlformats.org/officeDocument/2006/relationships/customXml" Target="../ink/ink152.xml"/><Relationship Id="rId29" Type="http://schemas.openxmlformats.org/officeDocument/2006/relationships/image" Target="../media/image371.png"/><Relationship Id="rId41" Type="http://schemas.openxmlformats.org/officeDocument/2006/relationships/image" Target="../media/image116.png"/><Relationship Id="rId54" Type="http://schemas.openxmlformats.org/officeDocument/2006/relationships/customXml" Target="../ink/ink168.xml"/><Relationship Id="rId1" Type="http://schemas.openxmlformats.org/officeDocument/2006/relationships/slideLayout" Target="../slideLayouts/slideLayout13.xml"/><Relationship Id="rId6" Type="http://schemas.openxmlformats.org/officeDocument/2006/relationships/customXml" Target="../ink/ink154.xml"/><Relationship Id="rId32" Type="http://schemas.openxmlformats.org/officeDocument/2006/relationships/customXml" Target="../ink/ink157.xml"/><Relationship Id="rId37" Type="http://schemas.openxmlformats.org/officeDocument/2006/relationships/image" Target="../media/image114.png"/><Relationship Id="rId40" Type="http://schemas.openxmlformats.org/officeDocument/2006/relationships/customXml" Target="../ink/ink161.xml"/><Relationship Id="rId45" Type="http://schemas.openxmlformats.org/officeDocument/2006/relationships/image" Target="../media/image118.png"/><Relationship Id="rId53" Type="http://schemas.openxmlformats.org/officeDocument/2006/relationships/image" Target="../media/image123.png"/><Relationship Id="rId5" Type="http://schemas.openxmlformats.org/officeDocument/2006/relationships/image" Target="../media/image251.png"/><Relationship Id="rId28" Type="http://schemas.openxmlformats.org/officeDocument/2006/relationships/customXml" Target="../ink/ink155.xml"/><Relationship Id="rId36" Type="http://schemas.openxmlformats.org/officeDocument/2006/relationships/customXml" Target="../ink/ink159.xml"/><Relationship Id="rId49" Type="http://schemas.openxmlformats.org/officeDocument/2006/relationships/image" Target="../media/image121.png"/><Relationship Id="rId31" Type="http://schemas.openxmlformats.org/officeDocument/2006/relationships/image" Target="../media/image381.png"/><Relationship Id="rId44" Type="http://schemas.openxmlformats.org/officeDocument/2006/relationships/customXml" Target="../ink/ink163.xml"/><Relationship Id="rId52" Type="http://schemas.openxmlformats.org/officeDocument/2006/relationships/customXml" Target="../ink/ink167.xml"/><Relationship Id="rId4" Type="http://schemas.openxmlformats.org/officeDocument/2006/relationships/customXml" Target="../ink/ink153.xml"/><Relationship Id="rId27" Type="http://schemas.openxmlformats.org/officeDocument/2006/relationships/image" Target="../media/image361.png"/><Relationship Id="rId30" Type="http://schemas.openxmlformats.org/officeDocument/2006/relationships/customXml" Target="../ink/ink156.xml"/><Relationship Id="rId35" Type="http://schemas.openxmlformats.org/officeDocument/2006/relationships/image" Target="../media/image113.png"/><Relationship Id="rId43" Type="http://schemas.openxmlformats.org/officeDocument/2006/relationships/image" Target="../media/image117.png"/><Relationship Id="rId48" Type="http://schemas.openxmlformats.org/officeDocument/2006/relationships/customXml" Target="../ink/ink165.xml"/><Relationship Id="rId51" Type="http://schemas.openxmlformats.org/officeDocument/2006/relationships/image" Target="../media/image122.png"/></Relationships>
</file>

<file path=ppt/slides/_rels/slide72.xml.rels><?xml version="1.0" encoding="UTF-8" standalone="yes"?>
<Relationships xmlns="http://schemas.openxmlformats.org/package/2006/relationships"><Relationship Id="rId8" Type="http://schemas.openxmlformats.org/officeDocument/2006/relationships/customXml" Target="../ink/ink172.xml"/><Relationship Id="rId3" Type="http://schemas.openxmlformats.org/officeDocument/2006/relationships/image" Target="../media/image401.png"/><Relationship Id="rId7" Type="http://schemas.openxmlformats.org/officeDocument/2006/relationships/image" Target="../media/image421.png"/><Relationship Id="rId2" Type="http://schemas.openxmlformats.org/officeDocument/2006/relationships/customXml" Target="../ink/ink169.xml"/><Relationship Id="rId1" Type="http://schemas.openxmlformats.org/officeDocument/2006/relationships/slideLayout" Target="../slideLayouts/slideLayout13.xml"/><Relationship Id="rId6" Type="http://schemas.openxmlformats.org/officeDocument/2006/relationships/customXml" Target="../ink/ink171.xml"/><Relationship Id="rId5" Type="http://schemas.openxmlformats.org/officeDocument/2006/relationships/image" Target="../media/image411.png"/><Relationship Id="rId4" Type="http://schemas.openxmlformats.org/officeDocument/2006/relationships/customXml" Target="../ink/ink170.xml"/><Relationship Id="rId9" Type="http://schemas.openxmlformats.org/officeDocument/2006/relationships/image" Target="../media/image4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customXml" Target="../ink/ink1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customXml" Target="../ink/ink174.xml"/><Relationship Id="rId1" Type="http://schemas.openxmlformats.org/officeDocument/2006/relationships/slideLayout" Target="../slideLayouts/slideLayout13.xml"/><Relationship Id="rId5" Type="http://schemas.openxmlformats.org/officeDocument/2006/relationships/image" Target="../media/image127.png"/><Relationship Id="rId4" Type="http://schemas.openxmlformats.org/officeDocument/2006/relationships/customXml" Target="../ink/ink175.xml"/></Relationships>
</file>

<file path=ppt/slides/_rels/slide7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customXml" Target="../ink/ink176.xml"/><Relationship Id="rId1" Type="http://schemas.openxmlformats.org/officeDocument/2006/relationships/slideLayout" Target="../slideLayouts/slideLayout13.xml"/><Relationship Id="rId6" Type="http://schemas.openxmlformats.org/officeDocument/2006/relationships/customXml" Target="../ink/ink178.xml"/><Relationship Id="rId5" Type="http://schemas.openxmlformats.org/officeDocument/2006/relationships/image" Target="../media/image127.png"/><Relationship Id="rId4" Type="http://schemas.openxmlformats.org/officeDocument/2006/relationships/customXml" Target="../ink/ink177.xml"/></Relationships>
</file>

<file path=ppt/slides/_rels/slide79.xml.rels><?xml version="1.0" encoding="UTF-8" standalone="yes"?>
<Relationships xmlns="http://schemas.openxmlformats.org/package/2006/relationships"><Relationship Id="rId8" Type="http://schemas.openxmlformats.org/officeDocument/2006/relationships/customXml" Target="../ink/ink182.xml"/><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customXml" Target="../ink/ink179.xml"/><Relationship Id="rId1" Type="http://schemas.openxmlformats.org/officeDocument/2006/relationships/slideLayout" Target="../slideLayouts/slideLayout13.xml"/><Relationship Id="rId6" Type="http://schemas.openxmlformats.org/officeDocument/2006/relationships/customXml" Target="../ink/ink181.xml"/><Relationship Id="rId5" Type="http://schemas.openxmlformats.org/officeDocument/2006/relationships/image" Target="../media/image127.png"/><Relationship Id="rId4" Type="http://schemas.openxmlformats.org/officeDocument/2006/relationships/customXml" Target="../ink/ink180.xml"/><Relationship Id="rId9" Type="http://schemas.openxmlformats.org/officeDocument/2006/relationships/image" Target="../media/image129.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customXml" Target="../ink/ink18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reamstime_m_588768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5" name="TextBox 4"/>
          <p:cNvSpPr txBox="1"/>
          <p:nvPr/>
        </p:nvSpPr>
        <p:spPr>
          <a:xfrm>
            <a:off x="1928074" y="3515142"/>
            <a:ext cx="6069290" cy="212365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Arial"/>
                <a:cs typeface="Arial"/>
              </a:rPr>
              <a:t>Building </a:t>
            </a:r>
            <a:endParaRPr kumimoji="0" lang="en-US" sz="6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Arial"/>
                <a:cs typeface="Arial"/>
              </a:rPr>
              <a:t>Better Sermon</a:t>
            </a:r>
            <a:r>
              <a:rPr kumimoji="0" lang="en-US" sz="6600" b="0" i="0" u="none" strike="noStrike" kern="1200" cap="none" spc="0" normalizeH="0" baseline="0" noProof="0" dirty="0">
                <a:ln>
                  <a:noFill/>
                </a:ln>
                <a:solidFill>
                  <a:prstClr val="black"/>
                </a:solidFill>
                <a:effectLst/>
                <a:uLnTx/>
                <a:uFillTx/>
                <a:latin typeface="Arial"/>
                <a:ea typeface="+mn-ea"/>
                <a:cs typeface="Arial"/>
              </a:rPr>
              <a:t>s</a:t>
            </a:r>
          </a:p>
        </p:txBody>
      </p:sp>
      <p:sp>
        <p:nvSpPr>
          <p:cNvPr id="6" name="TextBox 5">
            <a:extLst>
              <a:ext uri="{FF2B5EF4-FFF2-40B4-BE49-F238E27FC236}">
                <a16:creationId xmlns:a16="http://schemas.microsoft.com/office/drawing/2014/main" id="{A84DE2A8-53FF-49C2-BAB6-07B8DD661543}"/>
              </a:ext>
            </a:extLst>
          </p:cNvPr>
          <p:cNvSpPr txBox="1"/>
          <p:nvPr/>
        </p:nvSpPr>
        <p:spPr>
          <a:xfrm>
            <a:off x="2008598" y="2321959"/>
            <a:ext cx="3380197" cy="830997"/>
          </a:xfrm>
          <a:prstGeom prst="rect">
            <a:avLst/>
          </a:prstGeom>
          <a:noFill/>
        </p:spPr>
        <p:txBody>
          <a:bodyPr wrap="square" rtlCol="0">
            <a:spAutoFit/>
          </a:bodyPr>
          <a:lstStyle/>
          <a:p>
            <a:r>
              <a:rPr lang="en-US" sz="2400" b="1" dirty="0">
                <a:solidFill>
                  <a:schemeClr val="bg1"/>
                </a:solidFill>
              </a:rPr>
              <a:t>2024 Shepherds 360 National Conference</a:t>
            </a:r>
          </a:p>
        </p:txBody>
      </p:sp>
    </p:spTree>
    <p:extLst>
      <p:ext uri="{BB962C8B-B14F-4D97-AF65-F5344CB8AC3E}">
        <p14:creationId xmlns:p14="http://schemas.microsoft.com/office/powerpoint/2010/main" val="100189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BFF8-8449-8414-E60D-EBEB60DB3974}"/>
              </a:ext>
            </a:extLst>
          </p:cNvPr>
          <p:cNvSpPr>
            <a:spLocks noGrp="1"/>
          </p:cNvSpPr>
          <p:nvPr>
            <p:ph type="title"/>
          </p:nvPr>
        </p:nvSpPr>
        <p:spPr>
          <a:xfrm>
            <a:off x="838200" y="365125"/>
            <a:ext cx="10515600" cy="1648610"/>
          </a:xfrm>
        </p:spPr>
        <p:txBody>
          <a:bodyPr>
            <a:normAutofit/>
          </a:bodyPr>
          <a:lstStyle/>
          <a:p>
            <a:pPr algn="ctr"/>
            <a:r>
              <a:rPr lang="en-US" b="1" i="1" dirty="0" err="1">
                <a:solidFill>
                  <a:srgbClr val="FFFF00"/>
                </a:solidFill>
                <a:latin typeface="+mn-lt"/>
              </a:rPr>
              <a:t>Perspicare</a:t>
            </a:r>
            <a:r>
              <a:rPr lang="en-US" b="1" dirty="0">
                <a:solidFill>
                  <a:srgbClr val="FFFF00"/>
                </a:solidFill>
                <a:latin typeface="+mn-lt"/>
              </a:rPr>
              <a:t>:</a:t>
            </a:r>
            <a:r>
              <a:rPr lang="en-US" b="1" dirty="0">
                <a:latin typeface="+mn-lt"/>
              </a:rPr>
              <a:t> Latin for “transparent” </a:t>
            </a:r>
            <a:br>
              <a:rPr lang="en-US" b="1" dirty="0">
                <a:latin typeface="+mn-lt"/>
              </a:rPr>
            </a:br>
            <a:r>
              <a:rPr lang="en-US" b="1" dirty="0">
                <a:latin typeface="+mn-lt"/>
              </a:rPr>
              <a:t>clear, lucid, understandable</a:t>
            </a:r>
            <a:endParaRPr lang="en-US" dirty="0">
              <a:latin typeface="+mn-lt"/>
            </a:endParaRPr>
          </a:p>
        </p:txBody>
      </p:sp>
      <p:pic>
        <p:nvPicPr>
          <p:cNvPr id="3074" name="Picture 2" descr="The Clarity of Scripture: What Perspicuity Does and Does Not Mean —  Shepherd Thoughts">
            <a:extLst>
              <a:ext uri="{FF2B5EF4-FFF2-40B4-BE49-F238E27FC236}">
                <a16:creationId xmlns:a16="http://schemas.microsoft.com/office/drawing/2014/main" id="{0FF90764-7DB8-1614-561E-F6DE08B02C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5035" y="2257139"/>
            <a:ext cx="546193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6CA7A-A181-863A-46A9-D32F8725CF19}"/>
              </a:ext>
            </a:extLst>
          </p:cNvPr>
          <p:cNvSpPr>
            <a:spLocks noGrp="1"/>
          </p:cNvSpPr>
          <p:nvPr>
            <p:ph idx="1"/>
          </p:nvPr>
        </p:nvSpPr>
        <p:spPr>
          <a:xfrm>
            <a:off x="542109" y="633549"/>
            <a:ext cx="11181805" cy="5871754"/>
          </a:xfrm>
        </p:spPr>
        <p:txBody>
          <a:bodyPr>
            <a:normAutofit/>
          </a:bodyPr>
          <a:lstStyle/>
          <a:p>
            <a:pPr marL="0" indent="0">
              <a:buNone/>
            </a:pPr>
            <a:r>
              <a:rPr lang="en-US" sz="4400" dirty="0"/>
              <a:t>Perspicuity means “clarity, something is clear.” </a:t>
            </a:r>
          </a:p>
        </p:txBody>
      </p:sp>
      <p:grpSp>
        <p:nvGrpSpPr>
          <p:cNvPr id="16" name="Group 15">
            <a:extLst>
              <a:ext uri="{FF2B5EF4-FFF2-40B4-BE49-F238E27FC236}">
                <a16:creationId xmlns:a16="http://schemas.microsoft.com/office/drawing/2014/main" id="{5D26EDF3-F832-DFA4-6142-5158010F36B0}"/>
              </a:ext>
            </a:extLst>
          </p:cNvPr>
          <p:cNvGrpSpPr/>
          <p:nvPr/>
        </p:nvGrpSpPr>
        <p:grpSpPr>
          <a:xfrm>
            <a:off x="6743674" y="1583897"/>
            <a:ext cx="3954960" cy="583920"/>
            <a:chOff x="6743674" y="1583897"/>
            <a:chExt cx="3954960" cy="5839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6794BE6-9E5E-0226-6603-D5136349F717}"/>
                    </a:ext>
                  </a:extLst>
                </p14:cNvPr>
                <p14:cNvContentPartPr/>
                <p14:nvPr/>
              </p14:nvContentPartPr>
              <p14:xfrm>
                <a:off x="6743674" y="1583897"/>
                <a:ext cx="3954960" cy="261000"/>
              </p14:xfrm>
            </p:contentPart>
          </mc:Choice>
          <mc:Fallback xmlns="">
            <p:pic>
              <p:nvPicPr>
                <p:cNvPr id="4" name="Ink 3">
                  <a:extLst>
                    <a:ext uri="{FF2B5EF4-FFF2-40B4-BE49-F238E27FC236}">
                      <a16:creationId xmlns:a16="http://schemas.microsoft.com/office/drawing/2014/main" id="{D6794BE6-9E5E-0226-6603-D5136349F717}"/>
                    </a:ext>
                  </a:extLst>
                </p:cNvPr>
                <p:cNvPicPr/>
                <p:nvPr/>
              </p:nvPicPr>
              <p:blipFill>
                <a:blip r:embed="rId3"/>
                <a:stretch>
                  <a:fillRect/>
                </a:stretch>
              </p:blipFill>
              <p:spPr>
                <a:xfrm>
                  <a:off x="6707674" y="1548257"/>
                  <a:ext cx="40266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98082D1-F7BF-24AA-BB74-169E5848100F}"/>
                    </a:ext>
                  </a:extLst>
                </p14:cNvPr>
                <p14:cNvContentPartPr/>
                <p14:nvPr/>
              </p14:nvContentPartPr>
              <p14:xfrm>
                <a:off x="6762034" y="1957217"/>
                <a:ext cx="3816720" cy="210600"/>
              </p14:xfrm>
            </p:contentPart>
          </mc:Choice>
          <mc:Fallback xmlns="">
            <p:pic>
              <p:nvPicPr>
                <p:cNvPr id="5" name="Ink 4">
                  <a:extLst>
                    <a:ext uri="{FF2B5EF4-FFF2-40B4-BE49-F238E27FC236}">
                      <a16:creationId xmlns:a16="http://schemas.microsoft.com/office/drawing/2014/main" id="{498082D1-F7BF-24AA-BB74-169E5848100F}"/>
                    </a:ext>
                  </a:extLst>
                </p:cNvPr>
                <p:cNvPicPr/>
                <p:nvPr/>
              </p:nvPicPr>
              <p:blipFill>
                <a:blip r:embed="rId5"/>
                <a:stretch>
                  <a:fillRect/>
                </a:stretch>
              </p:blipFill>
              <p:spPr>
                <a:xfrm>
                  <a:off x="6726394" y="1921577"/>
                  <a:ext cx="3888360" cy="282240"/>
                </a:xfrm>
                <a:prstGeom prst="rect">
                  <a:avLst/>
                </a:prstGeom>
              </p:spPr>
            </p:pic>
          </mc:Fallback>
        </mc:AlternateContent>
      </p:grpSp>
      <p:grpSp>
        <p:nvGrpSpPr>
          <p:cNvPr id="15" name="Group 14">
            <a:extLst>
              <a:ext uri="{FF2B5EF4-FFF2-40B4-BE49-F238E27FC236}">
                <a16:creationId xmlns:a16="http://schemas.microsoft.com/office/drawing/2014/main" id="{6783F706-BCEC-98C6-09AC-8F9E3F841F0B}"/>
              </a:ext>
            </a:extLst>
          </p:cNvPr>
          <p:cNvGrpSpPr/>
          <p:nvPr/>
        </p:nvGrpSpPr>
        <p:grpSpPr>
          <a:xfrm>
            <a:off x="2139994" y="3319817"/>
            <a:ext cx="7445520" cy="1903320"/>
            <a:chOff x="2139994" y="3319817"/>
            <a:chExt cx="7445520" cy="190332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C6A0E9A-9C8A-82C8-2AFA-C0C2106C102A}"/>
                    </a:ext>
                  </a:extLst>
                </p14:cNvPr>
                <p14:cNvContentPartPr/>
                <p14:nvPr/>
              </p14:nvContentPartPr>
              <p14:xfrm>
                <a:off x="2139994" y="3599537"/>
                <a:ext cx="1101240" cy="1416960"/>
              </p14:xfrm>
            </p:contentPart>
          </mc:Choice>
          <mc:Fallback xmlns="">
            <p:pic>
              <p:nvPicPr>
                <p:cNvPr id="6" name="Ink 5">
                  <a:extLst>
                    <a:ext uri="{FF2B5EF4-FFF2-40B4-BE49-F238E27FC236}">
                      <a16:creationId xmlns:a16="http://schemas.microsoft.com/office/drawing/2014/main" id="{FC6A0E9A-9C8A-82C8-2AFA-C0C2106C102A}"/>
                    </a:ext>
                  </a:extLst>
                </p:cNvPr>
                <p:cNvPicPr/>
                <p:nvPr/>
              </p:nvPicPr>
              <p:blipFill>
                <a:blip r:embed="rId7"/>
                <a:stretch>
                  <a:fillRect/>
                </a:stretch>
              </p:blipFill>
              <p:spPr>
                <a:xfrm>
                  <a:off x="2104354" y="3563537"/>
                  <a:ext cx="1172880" cy="148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7040B01-EE53-4F7B-DAFF-74023A14E924}"/>
                    </a:ext>
                  </a:extLst>
                </p14:cNvPr>
                <p14:cNvContentPartPr/>
                <p14:nvPr/>
              </p14:nvContentPartPr>
              <p14:xfrm>
                <a:off x="3692674" y="3549857"/>
                <a:ext cx="1392120" cy="1572480"/>
              </p14:xfrm>
            </p:contentPart>
          </mc:Choice>
          <mc:Fallback xmlns="">
            <p:pic>
              <p:nvPicPr>
                <p:cNvPr id="7" name="Ink 6">
                  <a:extLst>
                    <a:ext uri="{FF2B5EF4-FFF2-40B4-BE49-F238E27FC236}">
                      <a16:creationId xmlns:a16="http://schemas.microsoft.com/office/drawing/2014/main" id="{D7040B01-EE53-4F7B-DAFF-74023A14E924}"/>
                    </a:ext>
                  </a:extLst>
                </p:cNvPr>
                <p:cNvPicPr/>
                <p:nvPr/>
              </p:nvPicPr>
              <p:blipFill>
                <a:blip r:embed="rId9"/>
                <a:stretch>
                  <a:fillRect/>
                </a:stretch>
              </p:blipFill>
              <p:spPr>
                <a:xfrm>
                  <a:off x="3656674" y="3514217"/>
                  <a:ext cx="1463760" cy="164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24BD427-DD35-F5C8-04FA-9B2AA11B90D9}"/>
                    </a:ext>
                  </a:extLst>
                </p14:cNvPr>
                <p14:cNvContentPartPr/>
                <p14:nvPr/>
              </p14:nvContentPartPr>
              <p14:xfrm>
                <a:off x="5131234" y="3555257"/>
                <a:ext cx="1091880" cy="1603800"/>
              </p14:xfrm>
            </p:contentPart>
          </mc:Choice>
          <mc:Fallback xmlns="">
            <p:pic>
              <p:nvPicPr>
                <p:cNvPr id="8" name="Ink 7">
                  <a:extLst>
                    <a:ext uri="{FF2B5EF4-FFF2-40B4-BE49-F238E27FC236}">
                      <a16:creationId xmlns:a16="http://schemas.microsoft.com/office/drawing/2014/main" id="{E24BD427-DD35-F5C8-04FA-9B2AA11B90D9}"/>
                    </a:ext>
                  </a:extLst>
                </p:cNvPr>
                <p:cNvPicPr/>
                <p:nvPr/>
              </p:nvPicPr>
              <p:blipFill>
                <a:blip r:embed="rId11"/>
                <a:stretch>
                  <a:fillRect/>
                </a:stretch>
              </p:blipFill>
              <p:spPr>
                <a:xfrm>
                  <a:off x="5095594" y="3519617"/>
                  <a:ext cx="1163520" cy="167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4948294-C51A-FA45-C409-65192AA0C700}"/>
                    </a:ext>
                  </a:extLst>
                </p14:cNvPr>
                <p14:cNvContentPartPr/>
                <p14:nvPr/>
              </p14:nvContentPartPr>
              <p14:xfrm>
                <a:off x="4959874" y="4239257"/>
                <a:ext cx="911880" cy="178920"/>
              </p14:xfrm>
            </p:contentPart>
          </mc:Choice>
          <mc:Fallback xmlns="">
            <p:pic>
              <p:nvPicPr>
                <p:cNvPr id="9" name="Ink 8">
                  <a:extLst>
                    <a:ext uri="{FF2B5EF4-FFF2-40B4-BE49-F238E27FC236}">
                      <a16:creationId xmlns:a16="http://schemas.microsoft.com/office/drawing/2014/main" id="{64948294-C51A-FA45-C409-65192AA0C700}"/>
                    </a:ext>
                  </a:extLst>
                </p:cNvPr>
                <p:cNvPicPr/>
                <p:nvPr/>
              </p:nvPicPr>
              <p:blipFill>
                <a:blip r:embed="rId13"/>
                <a:stretch>
                  <a:fillRect/>
                </a:stretch>
              </p:blipFill>
              <p:spPr>
                <a:xfrm>
                  <a:off x="4924234" y="4203617"/>
                  <a:ext cx="983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55712B9-CE14-EF86-A5B6-A34B4D2EC507}"/>
                    </a:ext>
                  </a:extLst>
                </p14:cNvPr>
                <p14:cNvContentPartPr/>
                <p14:nvPr/>
              </p14:nvContentPartPr>
              <p14:xfrm>
                <a:off x="5049154" y="3569657"/>
                <a:ext cx="1094400" cy="302040"/>
              </p14:xfrm>
            </p:contentPart>
          </mc:Choice>
          <mc:Fallback xmlns="">
            <p:pic>
              <p:nvPicPr>
                <p:cNvPr id="10" name="Ink 9">
                  <a:extLst>
                    <a:ext uri="{FF2B5EF4-FFF2-40B4-BE49-F238E27FC236}">
                      <a16:creationId xmlns:a16="http://schemas.microsoft.com/office/drawing/2014/main" id="{755712B9-CE14-EF86-A5B6-A34B4D2EC507}"/>
                    </a:ext>
                  </a:extLst>
                </p:cNvPr>
                <p:cNvPicPr/>
                <p:nvPr/>
              </p:nvPicPr>
              <p:blipFill>
                <a:blip r:embed="rId15"/>
                <a:stretch>
                  <a:fillRect/>
                </a:stretch>
              </p:blipFill>
              <p:spPr>
                <a:xfrm>
                  <a:off x="5013514" y="3534017"/>
                  <a:ext cx="11660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82C0E85-7D63-8D32-E98F-ED2E97578D85}"/>
                    </a:ext>
                  </a:extLst>
                </p14:cNvPr>
                <p14:cNvContentPartPr/>
                <p14:nvPr/>
              </p14:nvContentPartPr>
              <p14:xfrm>
                <a:off x="6504634" y="3319817"/>
                <a:ext cx="1362600" cy="1903320"/>
              </p14:xfrm>
            </p:contentPart>
          </mc:Choice>
          <mc:Fallback xmlns="">
            <p:pic>
              <p:nvPicPr>
                <p:cNvPr id="11" name="Ink 10">
                  <a:extLst>
                    <a:ext uri="{FF2B5EF4-FFF2-40B4-BE49-F238E27FC236}">
                      <a16:creationId xmlns:a16="http://schemas.microsoft.com/office/drawing/2014/main" id="{782C0E85-7D63-8D32-E98F-ED2E97578D85}"/>
                    </a:ext>
                  </a:extLst>
                </p:cNvPr>
                <p:cNvPicPr/>
                <p:nvPr/>
              </p:nvPicPr>
              <p:blipFill>
                <a:blip r:embed="rId17"/>
                <a:stretch>
                  <a:fillRect/>
                </a:stretch>
              </p:blipFill>
              <p:spPr>
                <a:xfrm>
                  <a:off x="6468634" y="3284177"/>
                  <a:ext cx="1434240" cy="1974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81DBE49-47A6-15A7-E2E2-45E1A2E486A2}"/>
                    </a:ext>
                  </a:extLst>
                </p14:cNvPr>
                <p14:cNvContentPartPr/>
                <p14:nvPr/>
              </p14:nvContentPartPr>
              <p14:xfrm>
                <a:off x="6745474" y="4205417"/>
                <a:ext cx="1022400" cy="313560"/>
              </p14:xfrm>
            </p:contentPart>
          </mc:Choice>
          <mc:Fallback xmlns="">
            <p:pic>
              <p:nvPicPr>
                <p:cNvPr id="12" name="Ink 11">
                  <a:extLst>
                    <a:ext uri="{FF2B5EF4-FFF2-40B4-BE49-F238E27FC236}">
                      <a16:creationId xmlns:a16="http://schemas.microsoft.com/office/drawing/2014/main" id="{581DBE49-47A6-15A7-E2E2-45E1A2E486A2}"/>
                    </a:ext>
                  </a:extLst>
                </p:cNvPr>
                <p:cNvPicPr/>
                <p:nvPr/>
              </p:nvPicPr>
              <p:blipFill>
                <a:blip r:embed="rId19"/>
                <a:stretch>
                  <a:fillRect/>
                </a:stretch>
              </p:blipFill>
              <p:spPr>
                <a:xfrm>
                  <a:off x="6709834" y="4169417"/>
                  <a:ext cx="109404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67FF57E-8D65-735B-A792-C70EF880B4E7}"/>
                    </a:ext>
                  </a:extLst>
                </p14:cNvPr>
                <p14:cNvContentPartPr/>
                <p14:nvPr/>
              </p14:nvContentPartPr>
              <p14:xfrm>
                <a:off x="8224354" y="3635897"/>
                <a:ext cx="282240" cy="1408680"/>
              </p14:xfrm>
            </p:contentPart>
          </mc:Choice>
          <mc:Fallback xmlns="">
            <p:pic>
              <p:nvPicPr>
                <p:cNvPr id="13" name="Ink 12">
                  <a:extLst>
                    <a:ext uri="{FF2B5EF4-FFF2-40B4-BE49-F238E27FC236}">
                      <a16:creationId xmlns:a16="http://schemas.microsoft.com/office/drawing/2014/main" id="{F67FF57E-8D65-735B-A792-C70EF880B4E7}"/>
                    </a:ext>
                  </a:extLst>
                </p:cNvPr>
                <p:cNvPicPr/>
                <p:nvPr/>
              </p:nvPicPr>
              <p:blipFill>
                <a:blip r:embed="rId21"/>
                <a:stretch>
                  <a:fillRect/>
                </a:stretch>
              </p:blipFill>
              <p:spPr>
                <a:xfrm>
                  <a:off x="8188714" y="3600257"/>
                  <a:ext cx="353880" cy="1480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064848B6-A22D-AD6F-3E1A-A811528C4E05}"/>
                    </a:ext>
                  </a:extLst>
                </p14:cNvPr>
                <p14:cNvContentPartPr/>
                <p14:nvPr/>
              </p14:nvContentPartPr>
              <p14:xfrm>
                <a:off x="8087914" y="3535097"/>
                <a:ext cx="1497600" cy="1464840"/>
              </p14:xfrm>
            </p:contentPart>
          </mc:Choice>
          <mc:Fallback xmlns="">
            <p:pic>
              <p:nvPicPr>
                <p:cNvPr id="14" name="Ink 13">
                  <a:extLst>
                    <a:ext uri="{FF2B5EF4-FFF2-40B4-BE49-F238E27FC236}">
                      <a16:creationId xmlns:a16="http://schemas.microsoft.com/office/drawing/2014/main" id="{064848B6-A22D-AD6F-3E1A-A811528C4E05}"/>
                    </a:ext>
                  </a:extLst>
                </p:cNvPr>
                <p:cNvPicPr/>
                <p:nvPr/>
              </p:nvPicPr>
              <p:blipFill>
                <a:blip r:embed="rId23"/>
                <a:stretch>
                  <a:fillRect/>
                </a:stretch>
              </p:blipFill>
              <p:spPr>
                <a:xfrm>
                  <a:off x="8052274" y="3499457"/>
                  <a:ext cx="1569240" cy="1536480"/>
                </a:xfrm>
                <a:prstGeom prst="rect">
                  <a:avLst/>
                </a:prstGeom>
              </p:spPr>
            </p:pic>
          </mc:Fallback>
        </mc:AlternateContent>
      </p:grpSp>
    </p:spTree>
    <p:extLst>
      <p:ext uri="{BB962C8B-B14F-4D97-AF65-F5344CB8AC3E}">
        <p14:creationId xmlns:p14="http://schemas.microsoft.com/office/powerpoint/2010/main" val="330531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6CA7A-A181-863A-46A9-D32F8725CF19}"/>
              </a:ext>
            </a:extLst>
          </p:cNvPr>
          <p:cNvSpPr>
            <a:spLocks noGrp="1"/>
          </p:cNvSpPr>
          <p:nvPr>
            <p:ph idx="1"/>
          </p:nvPr>
        </p:nvSpPr>
        <p:spPr>
          <a:xfrm>
            <a:off x="542109" y="633549"/>
            <a:ext cx="11181805" cy="5871754"/>
          </a:xfrm>
        </p:spPr>
        <p:txBody>
          <a:bodyPr>
            <a:normAutofit/>
          </a:bodyPr>
          <a:lstStyle/>
          <a:p>
            <a:pPr marL="0" indent="0" algn="just">
              <a:buNone/>
            </a:pPr>
            <a:r>
              <a:rPr lang="en-US" sz="4400" dirty="0"/>
              <a:t>The doctrine of perspicuity means that the central message of the Bible is clear and understandable.</a:t>
            </a:r>
          </a:p>
          <a:p>
            <a:pPr marL="0" indent="0">
              <a:buNone/>
            </a:pPr>
            <a:endParaRPr lang="en-US" sz="4400" dirty="0"/>
          </a:p>
          <a:p>
            <a:pPr marL="0" indent="0">
              <a:buNone/>
            </a:pPr>
            <a:endParaRPr lang="en-US" sz="4400" dirty="0"/>
          </a:p>
          <a:p>
            <a:pPr marL="0" indent="0">
              <a:buNone/>
            </a:pPr>
            <a:r>
              <a:rPr lang="en-US" sz="4400" i="1" dirty="0">
                <a:solidFill>
                  <a:srgbClr val="FFFF00"/>
                </a:solidFill>
              </a:rPr>
              <a:t>“. . . the testimony of the Lord is sure, making wise the simple.”   (Psalm 19:7)</a:t>
            </a:r>
          </a:p>
        </p:txBody>
      </p:sp>
    </p:spTree>
    <p:extLst>
      <p:ext uri="{BB962C8B-B14F-4D97-AF65-F5344CB8AC3E}">
        <p14:creationId xmlns:p14="http://schemas.microsoft.com/office/powerpoint/2010/main" val="207995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ED9D-B58A-45D0-8194-7949A9AD1BD9}"/>
              </a:ext>
            </a:extLst>
          </p:cNvPr>
          <p:cNvSpPr>
            <a:spLocks noGrp="1"/>
          </p:cNvSpPr>
          <p:nvPr>
            <p:ph type="title"/>
          </p:nvPr>
        </p:nvSpPr>
        <p:spPr/>
        <p:txBody>
          <a:bodyPr>
            <a:normAutofit/>
          </a:bodyPr>
          <a:lstStyle/>
          <a:p>
            <a:pPr algn="ctr"/>
            <a:r>
              <a:rPr lang="en-US" sz="4000" b="1" i="1" dirty="0">
                <a:solidFill>
                  <a:schemeClr val="accent1"/>
                </a:solidFill>
                <a:latin typeface="Arial" panose="020B0604020202020204" pitchFamily="34" charset="0"/>
                <a:cs typeface="Arial" panose="020B0604020202020204" pitchFamily="34" charset="0"/>
              </a:rPr>
              <a:t>PERSPICUITY AND PREACHING</a:t>
            </a:r>
            <a:endParaRPr lang="en-US" sz="4000" dirty="0"/>
          </a:p>
        </p:txBody>
      </p:sp>
      <p:sp>
        <p:nvSpPr>
          <p:cNvPr id="3" name="Content Placeholder 2">
            <a:extLst>
              <a:ext uri="{FF2B5EF4-FFF2-40B4-BE49-F238E27FC236}">
                <a16:creationId xmlns:a16="http://schemas.microsoft.com/office/drawing/2014/main" id="{A6CB3EDA-5702-4F3C-ACEA-82C3AF7CAAF1}"/>
              </a:ext>
            </a:extLst>
          </p:cNvPr>
          <p:cNvSpPr>
            <a:spLocks noGrp="1"/>
          </p:cNvSpPr>
          <p:nvPr>
            <p:ph idx="1"/>
          </p:nvPr>
        </p:nvSpPr>
        <p:spPr>
          <a:xfrm>
            <a:off x="154112" y="1825624"/>
            <a:ext cx="11609798" cy="4729287"/>
          </a:xfrm>
        </p:spPr>
        <p:txBody>
          <a:bodyPr>
            <a:normAutofit fontScale="92500"/>
          </a:bodyPr>
          <a:lstStyle/>
          <a:p>
            <a:pPr marL="0" indent="0">
              <a:buNone/>
            </a:pPr>
            <a:r>
              <a:rPr lang="en-US" sz="3600" dirty="0">
                <a:solidFill>
                  <a:srgbClr val="000000"/>
                </a:solidFill>
                <a:effectLst/>
                <a:latin typeface="Arial" panose="020B0604020202020204" pitchFamily="34" charset="0"/>
                <a:ea typeface="Times New Roman" panose="02020603050405020304" pitchFamily="18" charset="0"/>
              </a:rPr>
              <a:t>The Bible is clear and understandable… so should your sermons be clear and understandable. </a:t>
            </a:r>
          </a:p>
          <a:p>
            <a:pPr marL="0" indent="0">
              <a:buNone/>
            </a:pPr>
            <a:endParaRPr lang="en-US" sz="3600" dirty="0">
              <a:solidFill>
                <a:srgbClr val="000000"/>
              </a:solidFill>
              <a:effectLst/>
              <a:latin typeface="Arial" panose="020B0604020202020204" pitchFamily="34" charset="0"/>
              <a:ea typeface="Times New Roman" panose="02020603050405020304" pitchFamily="18" charset="0"/>
            </a:endParaRPr>
          </a:p>
          <a:p>
            <a:pPr marL="0" indent="0" algn="just">
              <a:buNone/>
            </a:pPr>
            <a:r>
              <a:rPr lang="en-US" sz="3600" dirty="0">
                <a:solidFill>
                  <a:schemeClr val="bg1"/>
                </a:solidFill>
                <a:effectLst/>
                <a:latin typeface="Arial" panose="020B0604020202020204" pitchFamily="34" charset="0"/>
                <a:ea typeface="Times New Roman" panose="02020603050405020304" pitchFamily="18" charset="0"/>
              </a:rPr>
              <a:t>The average listener should be able to perceive how your sermon is structured, with clear order and arrangement, always pointing back to and explaining the biblical text. </a:t>
            </a:r>
          </a:p>
          <a:p>
            <a:pPr marL="0" indent="0">
              <a:buNone/>
            </a:pPr>
            <a:endParaRPr lang="en-US" sz="3600" dirty="0">
              <a:solidFill>
                <a:schemeClr val="bg1"/>
              </a:solidFill>
              <a:effectLst/>
              <a:latin typeface="Arial" panose="020B0604020202020204" pitchFamily="34" charset="0"/>
              <a:ea typeface="Times New Roman" panose="02020603050405020304" pitchFamily="18" charset="0"/>
            </a:endParaRPr>
          </a:p>
          <a:p>
            <a:pPr marL="0" indent="0">
              <a:buNone/>
            </a:pPr>
            <a:r>
              <a:rPr lang="en-US" sz="3600" dirty="0">
                <a:solidFill>
                  <a:schemeClr val="bg1"/>
                </a:solidFill>
                <a:effectLst/>
                <a:latin typeface="Arial" panose="020B0604020202020204" pitchFamily="34" charset="0"/>
                <a:ea typeface="Times New Roman" panose="02020603050405020304" pitchFamily="18" charset="0"/>
              </a:rPr>
              <a:t>Your prayer should be that your sermons always reflect the perspicuity of Scripture.</a:t>
            </a:r>
            <a:endParaRPr lang="en-US" sz="4800" dirty="0">
              <a:solidFill>
                <a:schemeClr val="bg1"/>
              </a:solidFill>
            </a:endParaRPr>
          </a:p>
        </p:txBody>
      </p:sp>
      <p:grpSp>
        <p:nvGrpSpPr>
          <p:cNvPr id="14" name="Group 13">
            <a:extLst>
              <a:ext uri="{FF2B5EF4-FFF2-40B4-BE49-F238E27FC236}">
                <a16:creationId xmlns:a16="http://schemas.microsoft.com/office/drawing/2014/main" id="{0EA375DC-C9FE-97CC-7039-F63D4FF854C2}"/>
              </a:ext>
            </a:extLst>
          </p:cNvPr>
          <p:cNvGrpSpPr/>
          <p:nvPr/>
        </p:nvGrpSpPr>
        <p:grpSpPr>
          <a:xfrm>
            <a:off x="7807510" y="2361155"/>
            <a:ext cx="2672640" cy="191520"/>
            <a:chOff x="7807510" y="2361155"/>
            <a:chExt cx="2672640" cy="19152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7311C62-3B9C-5853-6F54-2C6617ECA4EB}"/>
                    </a:ext>
                  </a:extLst>
                </p14:cNvPr>
                <p14:cNvContentPartPr/>
                <p14:nvPr/>
              </p14:nvContentPartPr>
              <p14:xfrm>
                <a:off x="7807510" y="2361155"/>
                <a:ext cx="2672640" cy="69480"/>
              </p14:xfrm>
            </p:contentPart>
          </mc:Choice>
          <mc:Fallback xmlns="">
            <p:pic>
              <p:nvPicPr>
                <p:cNvPr id="12" name="Ink 11">
                  <a:extLst>
                    <a:ext uri="{FF2B5EF4-FFF2-40B4-BE49-F238E27FC236}">
                      <a16:creationId xmlns:a16="http://schemas.microsoft.com/office/drawing/2014/main" id="{37311C62-3B9C-5853-6F54-2C6617ECA4EB}"/>
                    </a:ext>
                  </a:extLst>
                </p:cNvPr>
                <p:cNvPicPr/>
                <p:nvPr/>
              </p:nvPicPr>
              <p:blipFill>
                <a:blip r:embed="rId3"/>
                <a:stretch>
                  <a:fillRect/>
                </a:stretch>
              </p:blipFill>
              <p:spPr>
                <a:xfrm>
                  <a:off x="7771870" y="2325515"/>
                  <a:ext cx="2744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1611D66A-363C-ED6C-31B2-F10ED11C5A04}"/>
                    </a:ext>
                  </a:extLst>
                </p14:cNvPr>
                <p14:cNvContentPartPr/>
                <p14:nvPr/>
              </p14:nvContentPartPr>
              <p14:xfrm>
                <a:off x="8077150" y="2486075"/>
                <a:ext cx="2225160" cy="66600"/>
              </p14:xfrm>
            </p:contentPart>
          </mc:Choice>
          <mc:Fallback xmlns="">
            <p:pic>
              <p:nvPicPr>
                <p:cNvPr id="13" name="Ink 12">
                  <a:extLst>
                    <a:ext uri="{FF2B5EF4-FFF2-40B4-BE49-F238E27FC236}">
                      <a16:creationId xmlns:a16="http://schemas.microsoft.com/office/drawing/2014/main" id="{1611D66A-363C-ED6C-31B2-F10ED11C5A04}"/>
                    </a:ext>
                  </a:extLst>
                </p:cNvPr>
                <p:cNvPicPr/>
                <p:nvPr/>
              </p:nvPicPr>
              <p:blipFill>
                <a:blip r:embed="rId5"/>
                <a:stretch>
                  <a:fillRect/>
                </a:stretch>
              </p:blipFill>
              <p:spPr>
                <a:xfrm>
                  <a:off x="8041150" y="2450435"/>
                  <a:ext cx="229680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45DFBE50-5EC7-1040-EF75-B1B576686E6B}"/>
                  </a:ext>
                </a:extLst>
              </p14:cNvPr>
              <p14:cNvContentPartPr/>
              <p14:nvPr/>
            </p14:nvContentPartPr>
            <p14:xfrm>
              <a:off x="327430" y="2780195"/>
              <a:ext cx="2970720" cy="55080"/>
            </p14:xfrm>
          </p:contentPart>
        </mc:Choice>
        <mc:Fallback xmlns="">
          <p:pic>
            <p:nvPicPr>
              <p:cNvPr id="15" name="Ink 14">
                <a:extLst>
                  <a:ext uri="{FF2B5EF4-FFF2-40B4-BE49-F238E27FC236}">
                    <a16:creationId xmlns:a16="http://schemas.microsoft.com/office/drawing/2014/main" id="{45DFBE50-5EC7-1040-EF75-B1B576686E6B}"/>
                  </a:ext>
                </a:extLst>
              </p:cNvPr>
              <p:cNvPicPr/>
              <p:nvPr/>
            </p:nvPicPr>
            <p:blipFill>
              <a:blip r:embed="rId7"/>
              <a:stretch>
                <a:fillRect/>
              </a:stretch>
            </p:blipFill>
            <p:spPr>
              <a:xfrm>
                <a:off x="291790" y="2744555"/>
                <a:ext cx="3042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DABEA0D3-3186-A6A0-2CB7-8F0D0963C513}"/>
                  </a:ext>
                </a:extLst>
              </p14:cNvPr>
              <p14:cNvContentPartPr/>
              <p14:nvPr/>
            </p14:nvContentPartPr>
            <p14:xfrm>
              <a:off x="390070" y="2990435"/>
              <a:ext cx="2934360" cy="67680"/>
            </p14:xfrm>
          </p:contentPart>
        </mc:Choice>
        <mc:Fallback xmlns="">
          <p:pic>
            <p:nvPicPr>
              <p:cNvPr id="16" name="Ink 15">
                <a:extLst>
                  <a:ext uri="{FF2B5EF4-FFF2-40B4-BE49-F238E27FC236}">
                    <a16:creationId xmlns:a16="http://schemas.microsoft.com/office/drawing/2014/main" id="{DABEA0D3-3186-A6A0-2CB7-8F0D0963C513}"/>
                  </a:ext>
                </a:extLst>
              </p:cNvPr>
              <p:cNvPicPr/>
              <p:nvPr/>
            </p:nvPicPr>
            <p:blipFill>
              <a:blip r:embed="rId9"/>
              <a:stretch>
                <a:fillRect/>
              </a:stretch>
            </p:blipFill>
            <p:spPr>
              <a:xfrm>
                <a:off x="354430" y="2954795"/>
                <a:ext cx="3006000" cy="139320"/>
              </a:xfrm>
              <a:prstGeom prst="rect">
                <a:avLst/>
              </a:prstGeom>
            </p:spPr>
          </p:pic>
        </mc:Fallback>
      </mc:AlternateContent>
    </p:spTree>
    <p:extLst>
      <p:ext uri="{BB962C8B-B14F-4D97-AF65-F5344CB8AC3E}">
        <p14:creationId xmlns:p14="http://schemas.microsoft.com/office/powerpoint/2010/main" val="402159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E0B2E-D131-33D7-6251-187DD3541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D9359-E54E-60EF-C16C-38B0629154A0}"/>
              </a:ext>
            </a:extLst>
          </p:cNvPr>
          <p:cNvSpPr>
            <a:spLocks noGrp="1"/>
          </p:cNvSpPr>
          <p:nvPr>
            <p:ph type="title"/>
          </p:nvPr>
        </p:nvSpPr>
        <p:spPr/>
        <p:txBody>
          <a:bodyPr>
            <a:normAutofit/>
          </a:bodyPr>
          <a:lstStyle/>
          <a:p>
            <a:pPr algn="ctr"/>
            <a:r>
              <a:rPr lang="en-US" sz="4000" b="1" i="1" dirty="0">
                <a:solidFill>
                  <a:schemeClr val="accent1"/>
                </a:solidFill>
                <a:latin typeface="Arial" panose="020B0604020202020204" pitchFamily="34" charset="0"/>
                <a:cs typeface="Arial" panose="020B0604020202020204" pitchFamily="34" charset="0"/>
              </a:rPr>
              <a:t>PERSPICUITY AND PREACHING</a:t>
            </a:r>
            <a:endParaRPr lang="en-US" sz="4000" dirty="0"/>
          </a:p>
        </p:txBody>
      </p:sp>
      <p:sp>
        <p:nvSpPr>
          <p:cNvPr id="3" name="Content Placeholder 2">
            <a:extLst>
              <a:ext uri="{FF2B5EF4-FFF2-40B4-BE49-F238E27FC236}">
                <a16:creationId xmlns:a16="http://schemas.microsoft.com/office/drawing/2014/main" id="{13DF06C8-B7BB-8D6B-A152-73418F6B5AA4}"/>
              </a:ext>
            </a:extLst>
          </p:cNvPr>
          <p:cNvSpPr>
            <a:spLocks noGrp="1"/>
          </p:cNvSpPr>
          <p:nvPr>
            <p:ph idx="1"/>
          </p:nvPr>
        </p:nvSpPr>
        <p:spPr>
          <a:xfrm>
            <a:off x="154112" y="1825624"/>
            <a:ext cx="11609798" cy="4729287"/>
          </a:xfrm>
        </p:spPr>
        <p:txBody>
          <a:bodyPr>
            <a:normAutofit fontScale="92500"/>
          </a:bodyPr>
          <a:lstStyle/>
          <a:p>
            <a:pPr marL="0" indent="0">
              <a:buNone/>
            </a:pPr>
            <a:r>
              <a:rPr lang="en-US" sz="3600" dirty="0">
                <a:solidFill>
                  <a:srgbClr val="000000"/>
                </a:solidFill>
                <a:effectLst/>
                <a:latin typeface="Arial" panose="020B0604020202020204" pitchFamily="34" charset="0"/>
                <a:ea typeface="Times New Roman" panose="02020603050405020304" pitchFamily="18" charset="0"/>
              </a:rPr>
              <a:t>The Bible is clear and understandable… so should your sermons be clear and understandable. </a:t>
            </a:r>
          </a:p>
          <a:p>
            <a:pPr marL="0" indent="0">
              <a:buNone/>
            </a:pPr>
            <a:endParaRPr lang="en-US" sz="3600" dirty="0">
              <a:solidFill>
                <a:srgbClr val="000000"/>
              </a:solidFill>
              <a:effectLst/>
              <a:latin typeface="Arial" panose="020B0604020202020204" pitchFamily="34" charset="0"/>
              <a:ea typeface="Times New Roman" panose="02020603050405020304" pitchFamily="18" charset="0"/>
            </a:endParaRPr>
          </a:p>
          <a:p>
            <a:pPr marL="0" indent="0" algn="just">
              <a:buNone/>
            </a:pPr>
            <a:r>
              <a:rPr lang="en-US" sz="3600" dirty="0">
                <a:solidFill>
                  <a:srgbClr val="000000"/>
                </a:solidFill>
                <a:effectLst/>
                <a:latin typeface="Arial" panose="020B0604020202020204" pitchFamily="34" charset="0"/>
                <a:ea typeface="Times New Roman" panose="02020603050405020304" pitchFamily="18" charset="0"/>
              </a:rPr>
              <a:t>The average listener should be able to perceive how your sermon is structured, with clear order and arrangement, always pointing back to and explaining the biblical text. </a:t>
            </a:r>
          </a:p>
          <a:p>
            <a:pPr marL="0" indent="0">
              <a:buNone/>
            </a:pPr>
            <a:endParaRPr lang="en-US" sz="3600" dirty="0">
              <a:solidFill>
                <a:srgbClr val="000000"/>
              </a:solidFill>
              <a:effectLst/>
              <a:latin typeface="Arial" panose="020B0604020202020204" pitchFamily="34" charset="0"/>
              <a:ea typeface="Times New Roman" panose="02020603050405020304" pitchFamily="18" charset="0"/>
            </a:endParaRPr>
          </a:p>
          <a:p>
            <a:pPr marL="0" indent="0">
              <a:buNone/>
            </a:pPr>
            <a:r>
              <a:rPr lang="en-US" sz="3600" dirty="0">
                <a:solidFill>
                  <a:schemeClr val="bg1"/>
                </a:solidFill>
                <a:effectLst/>
                <a:latin typeface="Arial" panose="020B0604020202020204" pitchFamily="34" charset="0"/>
                <a:ea typeface="Times New Roman" panose="02020603050405020304" pitchFamily="18" charset="0"/>
              </a:rPr>
              <a:t>Your prayer should be that your sermons always reflect the perspicuity of Scripture.</a:t>
            </a:r>
            <a:endParaRPr lang="en-US" sz="4800" dirty="0">
              <a:solidFill>
                <a:schemeClr val="bg1"/>
              </a:solidFill>
            </a:endParaRPr>
          </a:p>
        </p:txBody>
      </p:sp>
    </p:spTree>
    <p:extLst>
      <p:ext uri="{BB962C8B-B14F-4D97-AF65-F5344CB8AC3E}">
        <p14:creationId xmlns:p14="http://schemas.microsoft.com/office/powerpoint/2010/main" val="20575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88869-7F2B-2DD6-1E4C-BA6C68101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47402-5F30-D224-9BA0-E857F222A1F1}"/>
              </a:ext>
            </a:extLst>
          </p:cNvPr>
          <p:cNvSpPr>
            <a:spLocks noGrp="1"/>
          </p:cNvSpPr>
          <p:nvPr>
            <p:ph type="title"/>
          </p:nvPr>
        </p:nvSpPr>
        <p:spPr/>
        <p:txBody>
          <a:bodyPr>
            <a:normAutofit/>
          </a:bodyPr>
          <a:lstStyle/>
          <a:p>
            <a:pPr algn="ctr"/>
            <a:r>
              <a:rPr lang="en-US" sz="4000" b="1" i="1" dirty="0">
                <a:solidFill>
                  <a:schemeClr val="accent1"/>
                </a:solidFill>
                <a:latin typeface="Arial" panose="020B0604020202020204" pitchFamily="34" charset="0"/>
                <a:cs typeface="Arial" panose="020B0604020202020204" pitchFamily="34" charset="0"/>
              </a:rPr>
              <a:t>PERSPICUITY AND PREACHING</a:t>
            </a:r>
            <a:endParaRPr lang="en-US" sz="4000" dirty="0"/>
          </a:p>
        </p:txBody>
      </p:sp>
      <p:sp>
        <p:nvSpPr>
          <p:cNvPr id="3" name="Content Placeholder 2">
            <a:extLst>
              <a:ext uri="{FF2B5EF4-FFF2-40B4-BE49-F238E27FC236}">
                <a16:creationId xmlns:a16="http://schemas.microsoft.com/office/drawing/2014/main" id="{A267DAAE-07D1-5AC3-841A-FF1028D95D32}"/>
              </a:ext>
            </a:extLst>
          </p:cNvPr>
          <p:cNvSpPr>
            <a:spLocks noGrp="1"/>
          </p:cNvSpPr>
          <p:nvPr>
            <p:ph idx="1"/>
          </p:nvPr>
        </p:nvSpPr>
        <p:spPr>
          <a:xfrm>
            <a:off x="154112" y="1825624"/>
            <a:ext cx="11609798" cy="4729287"/>
          </a:xfrm>
        </p:spPr>
        <p:txBody>
          <a:bodyPr>
            <a:normAutofit fontScale="92500"/>
          </a:bodyPr>
          <a:lstStyle/>
          <a:p>
            <a:pPr marL="0" indent="0">
              <a:buNone/>
            </a:pPr>
            <a:r>
              <a:rPr lang="en-US" sz="3600" dirty="0">
                <a:solidFill>
                  <a:srgbClr val="000000"/>
                </a:solidFill>
                <a:effectLst/>
                <a:latin typeface="Arial" panose="020B0604020202020204" pitchFamily="34" charset="0"/>
                <a:ea typeface="Times New Roman" panose="02020603050405020304" pitchFamily="18" charset="0"/>
              </a:rPr>
              <a:t>The Bible is clear and understandable… so should your sermons be clear and understandable. </a:t>
            </a:r>
          </a:p>
          <a:p>
            <a:pPr marL="0" indent="0">
              <a:buNone/>
            </a:pPr>
            <a:endParaRPr lang="en-US" sz="3600" dirty="0">
              <a:solidFill>
                <a:srgbClr val="000000"/>
              </a:solidFill>
              <a:effectLst/>
              <a:latin typeface="Arial" panose="020B0604020202020204" pitchFamily="34" charset="0"/>
              <a:ea typeface="Times New Roman" panose="02020603050405020304" pitchFamily="18" charset="0"/>
            </a:endParaRPr>
          </a:p>
          <a:p>
            <a:pPr marL="0" indent="0" algn="just">
              <a:buNone/>
            </a:pPr>
            <a:r>
              <a:rPr lang="en-US" sz="3600" dirty="0">
                <a:solidFill>
                  <a:srgbClr val="000000"/>
                </a:solidFill>
                <a:effectLst/>
                <a:latin typeface="Arial" panose="020B0604020202020204" pitchFamily="34" charset="0"/>
                <a:ea typeface="Times New Roman" panose="02020603050405020304" pitchFamily="18" charset="0"/>
              </a:rPr>
              <a:t>The average listener should be able to perceive how your sermon is structured, with clear order and arrangement, always pointing back to and explaining the biblical text. </a:t>
            </a:r>
          </a:p>
          <a:p>
            <a:pPr marL="0" indent="0">
              <a:buNone/>
            </a:pPr>
            <a:endParaRPr lang="en-US" sz="3600" dirty="0">
              <a:solidFill>
                <a:srgbClr val="000000"/>
              </a:solidFill>
              <a:effectLst/>
              <a:latin typeface="Arial" panose="020B0604020202020204" pitchFamily="34" charset="0"/>
              <a:ea typeface="Times New Roman" panose="02020603050405020304" pitchFamily="18" charset="0"/>
            </a:endParaRPr>
          </a:p>
          <a:p>
            <a:pPr marL="0" indent="0">
              <a:buNone/>
            </a:pPr>
            <a:r>
              <a:rPr lang="en-US" sz="3600" dirty="0">
                <a:solidFill>
                  <a:srgbClr val="000000"/>
                </a:solidFill>
                <a:effectLst/>
                <a:latin typeface="Arial" panose="020B0604020202020204" pitchFamily="34" charset="0"/>
                <a:ea typeface="Times New Roman" panose="02020603050405020304" pitchFamily="18" charset="0"/>
              </a:rPr>
              <a:t>Your prayer should be that your sermons always reflect the perspicuity of Scripture.</a:t>
            </a:r>
            <a:endParaRPr lang="en-US" sz="4800" dirty="0"/>
          </a:p>
        </p:txBody>
      </p:sp>
    </p:spTree>
    <p:extLst>
      <p:ext uri="{BB962C8B-B14F-4D97-AF65-F5344CB8AC3E}">
        <p14:creationId xmlns:p14="http://schemas.microsoft.com/office/powerpoint/2010/main" val="4748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24049B-110F-4300-93FF-65BF8C269C11}"/>
              </a:ext>
            </a:extLst>
          </p:cNvPr>
          <p:cNvSpPr>
            <a:spLocks noGrp="1"/>
          </p:cNvSpPr>
          <p:nvPr>
            <p:ph type="title"/>
          </p:nvPr>
        </p:nvSpPr>
        <p:spPr>
          <a:xfrm>
            <a:off x="327991" y="2048951"/>
            <a:ext cx="4462670" cy="2760098"/>
          </a:xfrm>
        </p:spPr>
        <p:txBody>
          <a:bodyPr>
            <a:normAutofit/>
          </a:bodyPr>
          <a:lstStyle/>
          <a:p>
            <a:r>
              <a:rPr lang="en-US" sz="3200" b="0" i="0" dirty="0">
                <a:solidFill>
                  <a:schemeClr val="bg1"/>
                </a:solidFill>
                <a:effectLst/>
                <a:latin typeface="freight-text-pro"/>
              </a:rPr>
              <a:t>T. David Gordon </a:t>
            </a:r>
            <a:br>
              <a:rPr lang="en-US" sz="3200" b="0" i="0" dirty="0">
                <a:solidFill>
                  <a:schemeClr val="bg1"/>
                </a:solidFill>
                <a:effectLst/>
                <a:latin typeface="freight-text-pro"/>
              </a:rPr>
            </a:br>
            <a:r>
              <a:rPr lang="en-US" sz="3200" b="0" i="1" dirty="0">
                <a:solidFill>
                  <a:schemeClr val="bg1"/>
                </a:solidFill>
                <a:effectLst/>
                <a:latin typeface="freight-text-pro"/>
              </a:rPr>
              <a:t>Why Johnny Can’t Preach</a:t>
            </a:r>
            <a:r>
              <a:rPr lang="en-US" sz="3200" b="0" i="0" dirty="0">
                <a:solidFill>
                  <a:schemeClr val="bg1"/>
                </a:solidFill>
                <a:effectLst/>
                <a:latin typeface="freight-text-pro"/>
              </a:rPr>
              <a:t> </a:t>
            </a:r>
            <a:endParaRPr lang="en-US" sz="3200" dirty="0">
              <a:solidFill>
                <a:schemeClr val="bg1"/>
              </a:solidFill>
            </a:endParaRPr>
          </a:p>
        </p:txBody>
      </p:sp>
      <p:sp>
        <p:nvSpPr>
          <p:cNvPr id="3" name="Content Placeholder 2">
            <a:extLst>
              <a:ext uri="{FF2B5EF4-FFF2-40B4-BE49-F238E27FC236}">
                <a16:creationId xmlns:a16="http://schemas.microsoft.com/office/drawing/2014/main" id="{4CC11E4F-1630-4B71-9B48-821E06FEEAEF}"/>
              </a:ext>
            </a:extLst>
          </p:cNvPr>
          <p:cNvSpPr>
            <a:spLocks noGrp="1"/>
          </p:cNvSpPr>
          <p:nvPr>
            <p:ph idx="1"/>
          </p:nvPr>
        </p:nvSpPr>
        <p:spPr>
          <a:xfrm>
            <a:off x="5695122" y="762110"/>
            <a:ext cx="6082110" cy="5230634"/>
          </a:xfrm>
        </p:spPr>
        <p:txBody>
          <a:bodyPr anchor="ctr">
            <a:normAutofit/>
          </a:bodyPr>
          <a:lstStyle/>
          <a:p>
            <a:pPr marL="0" indent="0" algn="just">
              <a:buNone/>
            </a:pPr>
            <a:r>
              <a:rPr lang="en-US" sz="3200" b="0" i="1" dirty="0">
                <a:solidFill>
                  <a:srgbClr val="000000"/>
                </a:solidFill>
                <a:effectLst/>
                <a:latin typeface="Arial" panose="020B0604020202020204" pitchFamily="34" charset="0"/>
                <a:cs typeface="Arial" panose="020B0604020202020204" pitchFamily="34" charset="0"/>
              </a:rPr>
              <a:t>I would guess that of the sermons I’ve heard in the last twenty-five years, 15 percent had a discernible point; I could say, “The sermon was about X.” </a:t>
            </a:r>
          </a:p>
          <a:p>
            <a:pPr marL="0" indent="0" algn="just">
              <a:buNone/>
            </a:pPr>
            <a:endParaRPr lang="en-US" sz="3200" b="0" i="1" dirty="0">
              <a:solidFill>
                <a:srgbClr val="000000"/>
              </a:solidFill>
              <a:effectLst/>
              <a:latin typeface="Arial" panose="020B0604020202020204" pitchFamily="34" charset="0"/>
              <a:cs typeface="Arial" panose="020B0604020202020204" pitchFamily="34" charset="0"/>
            </a:endParaRPr>
          </a:p>
          <a:p>
            <a:pPr marL="0" indent="0" algn="just">
              <a:buNone/>
            </a:pPr>
            <a:r>
              <a:rPr lang="en-US" sz="3200" b="0" i="1" dirty="0">
                <a:solidFill>
                  <a:srgbClr val="000000"/>
                </a:solidFill>
                <a:effectLst/>
                <a:latin typeface="Arial" panose="020B0604020202020204" pitchFamily="34" charset="0"/>
                <a:cs typeface="Arial" panose="020B0604020202020204" pitchFamily="34" charset="0"/>
              </a:rPr>
              <a:t>Of those 15 percent, however, less than 10 percent demonstrably based the point on the text read. </a:t>
            </a:r>
            <a:endParaRPr lang="en-US" sz="32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2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6369-8965-4FD5-941E-902D55096794}"/>
              </a:ext>
            </a:extLst>
          </p:cNvPr>
          <p:cNvSpPr>
            <a:spLocks noGrp="1"/>
          </p:cNvSpPr>
          <p:nvPr>
            <p:ph type="title"/>
          </p:nvPr>
        </p:nvSpPr>
        <p:spPr>
          <a:xfrm>
            <a:off x="838200" y="136525"/>
            <a:ext cx="10515600" cy="1325563"/>
          </a:xfrm>
        </p:spPr>
        <p:txBody>
          <a:bodyPr>
            <a:normAutofit/>
          </a:bodyPr>
          <a:lstStyle/>
          <a:p>
            <a:pPr algn="ctr"/>
            <a:r>
              <a:rPr lang="en-US" sz="4000" b="1" i="1" dirty="0">
                <a:solidFill>
                  <a:schemeClr val="accent1"/>
                </a:solidFill>
                <a:latin typeface="Arial" panose="020B0604020202020204" pitchFamily="34" charset="0"/>
                <a:cs typeface="Arial" panose="020B0604020202020204" pitchFamily="34" charset="0"/>
              </a:rPr>
              <a:t>OBSERVATION OF ONE ELDER…</a:t>
            </a:r>
          </a:p>
        </p:txBody>
      </p:sp>
      <p:sp>
        <p:nvSpPr>
          <p:cNvPr id="3" name="Content Placeholder 2">
            <a:extLst>
              <a:ext uri="{FF2B5EF4-FFF2-40B4-BE49-F238E27FC236}">
                <a16:creationId xmlns:a16="http://schemas.microsoft.com/office/drawing/2014/main" id="{0F605E0B-70D2-438F-89DB-7E0E3BD6E6A7}"/>
              </a:ext>
            </a:extLst>
          </p:cNvPr>
          <p:cNvSpPr>
            <a:spLocks noGrp="1"/>
          </p:cNvSpPr>
          <p:nvPr>
            <p:ph idx="1"/>
          </p:nvPr>
        </p:nvSpPr>
        <p:spPr>
          <a:xfrm>
            <a:off x="422414" y="1462088"/>
            <a:ext cx="11171582" cy="4958590"/>
          </a:xfrm>
        </p:spPr>
        <p:txBody>
          <a:bodyPr>
            <a:normAutofit fontScale="92500"/>
          </a:bodyPr>
          <a:lstStyle/>
          <a:p>
            <a:pPr marL="0" indent="0" algn="just">
              <a:buNone/>
            </a:pPr>
            <a:r>
              <a:rPr lang="en-US" sz="3600" dirty="0"/>
              <a:t>“You know, as a businessman, I’ve been in Rotary for almost thirty years. And every month we have a meeting and someone gives a talk of some sort. When I go home, I can tell my wife what the talk was about, and how the person made his point. But I can rarely do that with sermons. </a:t>
            </a:r>
          </a:p>
          <a:p>
            <a:pPr marL="0" indent="0" algn="just">
              <a:buNone/>
            </a:pPr>
            <a:endParaRPr lang="en-US" sz="3600" dirty="0"/>
          </a:p>
          <a:p>
            <a:pPr marL="0" indent="0" algn="just">
              <a:buNone/>
            </a:pPr>
            <a:r>
              <a:rPr lang="en-US" sz="3600" dirty="0"/>
              <a:t>I think we should shut the theological seminaries down and send our candidates to Rotary International.”</a:t>
            </a:r>
          </a:p>
          <a:p>
            <a:pPr marL="0" indent="0" algn="just">
              <a:buNone/>
            </a:pPr>
            <a:endParaRPr lang="en-US" sz="3600" dirty="0"/>
          </a:p>
          <a:p>
            <a:pPr marL="0" indent="0" algn="r">
              <a:buNone/>
            </a:pPr>
            <a:r>
              <a:rPr lang="en-US" sz="1800" dirty="0"/>
              <a:t>T. David Gordon, </a:t>
            </a:r>
            <a:r>
              <a:rPr lang="en-US" sz="1800" i="1" dirty="0"/>
              <a:t>Why Johnny Can’t Preach, p. 21</a:t>
            </a:r>
            <a:endParaRPr lang="en-US" sz="1800" dirty="0"/>
          </a:p>
        </p:txBody>
      </p:sp>
    </p:spTree>
    <p:extLst>
      <p:ext uri="{BB962C8B-B14F-4D97-AF65-F5344CB8AC3E}">
        <p14:creationId xmlns:p14="http://schemas.microsoft.com/office/powerpoint/2010/main" val="179943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84E1C-D9F9-967F-D44E-5690FA23B02D}"/>
              </a:ext>
            </a:extLst>
          </p:cNvPr>
          <p:cNvSpPr>
            <a:spLocks noGrp="1"/>
          </p:cNvSpPr>
          <p:nvPr>
            <p:ph idx="1"/>
          </p:nvPr>
        </p:nvSpPr>
        <p:spPr>
          <a:xfrm>
            <a:off x="838200" y="154112"/>
            <a:ext cx="10515600" cy="6570324"/>
          </a:xfrm>
        </p:spPr>
        <p:txBody>
          <a:bodyPr>
            <a:normAutofit/>
          </a:bodyPr>
          <a:lstStyle/>
          <a:p>
            <a:pPr marL="0" marR="0" indent="0" algn="just">
              <a:lnSpc>
                <a:spcPct val="102000"/>
              </a:lnSpc>
              <a:spcBef>
                <a:spcPts val="0"/>
              </a:spcBef>
              <a:spcAft>
                <a:spcPts val="0"/>
              </a:spcAft>
              <a:buNone/>
            </a:pPr>
            <a:r>
              <a:rPr lang="en-US" sz="4000" b="1" dirty="0">
                <a:solidFill>
                  <a:srgbClr val="0070C0"/>
                </a:solidFill>
                <a:ea typeface="Times New Roman" panose="02020603050405020304" pitchFamily="18" charset="0"/>
                <a:cs typeface="Times New Roman" panose="02020603050405020304" pitchFamily="18" charset="0"/>
              </a:rPr>
              <a:t>C</a:t>
            </a:r>
            <a:r>
              <a:rPr lang="en-US" sz="4000" b="1" dirty="0">
                <a:solidFill>
                  <a:srgbClr val="0070C0"/>
                </a:solidFill>
                <a:effectLst/>
                <a:ea typeface="Times New Roman" panose="02020603050405020304" pitchFamily="18" charset="0"/>
                <a:cs typeface="Times New Roman" panose="02020603050405020304" pitchFamily="18" charset="0"/>
              </a:rPr>
              <a:t>haracteristics </a:t>
            </a:r>
            <a:r>
              <a:rPr lang="en-US" sz="4000" b="1" dirty="0">
                <a:solidFill>
                  <a:srgbClr val="0070C0"/>
                </a:solidFill>
                <a:ea typeface="Times New Roman" panose="02020603050405020304" pitchFamily="18" charset="0"/>
                <a:cs typeface="Times New Roman" panose="02020603050405020304" pitchFamily="18" charset="0"/>
              </a:rPr>
              <a:t>of </a:t>
            </a:r>
            <a:r>
              <a:rPr lang="en-US" sz="4000" b="1" dirty="0">
                <a:solidFill>
                  <a:srgbClr val="0070C0"/>
                </a:solidFill>
                <a:effectLst/>
                <a:ea typeface="Times New Roman" panose="02020603050405020304" pitchFamily="18" charset="0"/>
                <a:cs typeface="Times New Roman" panose="02020603050405020304" pitchFamily="18" charset="0"/>
              </a:rPr>
              <a:t>expository messages: </a:t>
            </a:r>
          </a:p>
          <a:p>
            <a:pPr marL="0" marR="0" indent="0" algn="just">
              <a:lnSpc>
                <a:spcPct val="102000"/>
              </a:lnSpc>
              <a:spcBef>
                <a:spcPts val="0"/>
              </a:spcBef>
              <a:spcAft>
                <a:spcPts val="0"/>
              </a:spcAft>
              <a:buNone/>
            </a:pPr>
            <a:endParaRPr lang="en-US" sz="4000" b="1" dirty="0">
              <a:solidFill>
                <a:srgbClr val="0070C0"/>
              </a:solidFill>
              <a:effectLst/>
              <a:ea typeface="Times New Roman" panose="02020603050405020304" pitchFamily="18" charset="0"/>
              <a:cs typeface="Times New Roman" panose="02020603050405020304" pitchFamily="18" charset="0"/>
            </a:endParaRPr>
          </a:p>
          <a:p>
            <a:pPr marL="457200" lvl="1" indent="0" algn="just">
              <a:lnSpc>
                <a:spcPct val="102000"/>
              </a:lnSpc>
              <a:spcBef>
                <a:spcPts val="0"/>
              </a:spcBef>
              <a:buNone/>
            </a:pPr>
            <a:r>
              <a:rPr lang="en-US" sz="3600" dirty="0">
                <a:solidFill>
                  <a:srgbClr val="000000"/>
                </a:solidFill>
                <a:effectLst/>
                <a:ea typeface="Times New Roman" panose="02020603050405020304" pitchFamily="18" charset="0"/>
                <a:cs typeface="Times New Roman" panose="02020603050405020304" pitchFamily="18" charset="0"/>
              </a:rPr>
              <a:t>clear focus on the Scripture (Bible is determinative)</a:t>
            </a:r>
          </a:p>
          <a:p>
            <a:pPr marL="0" indent="0" algn="just">
              <a:lnSpc>
                <a:spcPct val="102000"/>
              </a:lnSpc>
              <a:spcBef>
                <a:spcPts val="0"/>
              </a:spcBef>
              <a:buNone/>
            </a:pPr>
            <a:endParaRPr lang="en-US" sz="4000" dirty="0">
              <a:effectLst/>
              <a:ea typeface="Aptos" panose="020B0004020202020204" pitchFamily="34" charset="0"/>
              <a:cs typeface="Times New Roman" panose="02020603050405020304" pitchFamily="18" charset="0"/>
            </a:endParaRPr>
          </a:p>
          <a:p>
            <a:pPr marL="457200" lvl="1" indent="0" algn="just">
              <a:lnSpc>
                <a:spcPct val="102000"/>
              </a:lnSpc>
              <a:spcBef>
                <a:spcPts val="0"/>
              </a:spcBef>
              <a:buNone/>
            </a:pPr>
            <a:r>
              <a:rPr lang="en-US" sz="3600" dirty="0">
                <a:solidFill>
                  <a:srgbClr val="000000"/>
                </a:solidFill>
                <a:effectLst/>
                <a:ea typeface="Times New Roman" panose="02020603050405020304" pitchFamily="18" charset="0"/>
                <a:cs typeface="Times New Roman" panose="02020603050405020304" pitchFamily="18" charset="0"/>
              </a:rPr>
              <a:t>hermeneutical integrity and accuracy (preach the point of the passage)</a:t>
            </a:r>
          </a:p>
          <a:p>
            <a:pPr marL="0" indent="0" algn="just">
              <a:lnSpc>
                <a:spcPct val="102000"/>
              </a:lnSpc>
              <a:spcBef>
                <a:spcPts val="0"/>
              </a:spcBef>
              <a:buNone/>
            </a:pPr>
            <a:endParaRPr lang="en-US" sz="4000" dirty="0">
              <a:effectLst/>
              <a:ea typeface="Aptos" panose="020B0004020202020204" pitchFamily="34" charset="0"/>
              <a:cs typeface="Times New Roman" panose="02020603050405020304" pitchFamily="18" charset="0"/>
            </a:endParaRPr>
          </a:p>
          <a:p>
            <a:pPr marL="457200" lvl="1" indent="0" algn="just">
              <a:lnSpc>
                <a:spcPct val="102000"/>
              </a:lnSpc>
              <a:spcBef>
                <a:spcPts val="0"/>
              </a:spcBef>
              <a:buNone/>
            </a:pPr>
            <a:r>
              <a:rPr lang="en-US" sz="3600" dirty="0">
                <a:solidFill>
                  <a:srgbClr val="000000"/>
                </a:solidFill>
                <a:effectLst/>
                <a:ea typeface="Times New Roman" panose="02020603050405020304" pitchFamily="18" charset="0"/>
                <a:cs typeface="Times New Roman" panose="02020603050405020304" pitchFamily="18" charset="0"/>
              </a:rPr>
              <a:t>Clear order, structure, logical movement, direction</a:t>
            </a:r>
          </a:p>
          <a:p>
            <a:pPr marL="457200" lvl="1" indent="0" algn="just">
              <a:lnSpc>
                <a:spcPct val="102000"/>
              </a:lnSpc>
              <a:spcBef>
                <a:spcPts val="0"/>
              </a:spcBef>
              <a:buNone/>
            </a:pPr>
            <a:endParaRPr lang="en-US" sz="3600" dirty="0">
              <a:ea typeface="Times New Roman" panose="02020603050405020304" pitchFamily="18" charset="0"/>
              <a:cs typeface="Times New Roman" panose="02020603050405020304" pitchFamily="18" charset="0"/>
            </a:endParaRPr>
          </a:p>
          <a:p>
            <a:pPr marL="457200" lvl="1" indent="0" algn="just">
              <a:lnSpc>
                <a:spcPct val="102000"/>
              </a:lnSpc>
              <a:spcBef>
                <a:spcPts val="0"/>
              </a:spcBef>
              <a:buNone/>
            </a:pPr>
            <a:r>
              <a:rPr lang="en-US" sz="3600" dirty="0">
                <a:solidFill>
                  <a:srgbClr val="000000"/>
                </a:solidFill>
                <a:effectLst/>
                <a:ea typeface="Times New Roman" panose="02020603050405020304" pitchFamily="18" charset="0"/>
              </a:rPr>
              <a:t>powerful application </a:t>
            </a:r>
            <a:endParaRPr lang="en-US" sz="3600"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49CE05D6-9B3D-F53E-8F2E-BA11697F6A65}"/>
                  </a:ext>
                </a:extLst>
              </p14:cNvPr>
              <p14:cNvContentPartPr/>
              <p14:nvPr/>
            </p14:nvContentPartPr>
            <p14:xfrm>
              <a:off x="801910" y="1386995"/>
              <a:ext cx="479160" cy="474840"/>
            </p14:xfrm>
          </p:contentPart>
        </mc:Choice>
        <mc:Fallback xmlns="">
          <p:pic>
            <p:nvPicPr>
              <p:cNvPr id="9" name="Ink 8">
                <a:extLst>
                  <a:ext uri="{FF2B5EF4-FFF2-40B4-BE49-F238E27FC236}">
                    <a16:creationId xmlns:a16="http://schemas.microsoft.com/office/drawing/2014/main" id="{49CE05D6-9B3D-F53E-8F2E-BA11697F6A65}"/>
                  </a:ext>
                </a:extLst>
              </p:cNvPr>
              <p:cNvPicPr/>
              <p:nvPr/>
            </p:nvPicPr>
            <p:blipFill>
              <a:blip r:embed="rId3"/>
              <a:stretch>
                <a:fillRect/>
              </a:stretch>
            </p:blipFill>
            <p:spPr>
              <a:xfrm>
                <a:off x="766270" y="1351355"/>
                <a:ext cx="55080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9FFFF4C9-FC5C-95D9-0379-07C0CE699A25}"/>
                  </a:ext>
                </a:extLst>
              </p14:cNvPr>
              <p14:cNvContentPartPr/>
              <p14:nvPr/>
            </p14:nvContentPartPr>
            <p14:xfrm>
              <a:off x="743590" y="2529995"/>
              <a:ext cx="492840" cy="437040"/>
            </p14:xfrm>
          </p:contentPart>
        </mc:Choice>
        <mc:Fallback xmlns="">
          <p:pic>
            <p:nvPicPr>
              <p:cNvPr id="10" name="Ink 9">
                <a:extLst>
                  <a:ext uri="{FF2B5EF4-FFF2-40B4-BE49-F238E27FC236}">
                    <a16:creationId xmlns:a16="http://schemas.microsoft.com/office/drawing/2014/main" id="{9FFFF4C9-FC5C-95D9-0379-07C0CE699A25}"/>
                  </a:ext>
                </a:extLst>
              </p:cNvPr>
              <p:cNvPicPr/>
              <p:nvPr/>
            </p:nvPicPr>
            <p:blipFill>
              <a:blip r:embed="rId5"/>
              <a:stretch>
                <a:fillRect/>
              </a:stretch>
            </p:blipFill>
            <p:spPr>
              <a:xfrm>
                <a:off x="707590" y="2494355"/>
                <a:ext cx="5644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54C7380F-7106-C43C-292A-5D436E490AC1}"/>
                  </a:ext>
                </a:extLst>
              </p14:cNvPr>
              <p14:cNvContentPartPr/>
              <p14:nvPr/>
            </p14:nvContentPartPr>
            <p14:xfrm>
              <a:off x="775270" y="4203275"/>
              <a:ext cx="524880" cy="533880"/>
            </p14:xfrm>
          </p:contentPart>
        </mc:Choice>
        <mc:Fallback xmlns="">
          <p:pic>
            <p:nvPicPr>
              <p:cNvPr id="11" name="Ink 10">
                <a:extLst>
                  <a:ext uri="{FF2B5EF4-FFF2-40B4-BE49-F238E27FC236}">
                    <a16:creationId xmlns:a16="http://schemas.microsoft.com/office/drawing/2014/main" id="{54C7380F-7106-C43C-292A-5D436E490AC1}"/>
                  </a:ext>
                </a:extLst>
              </p:cNvPr>
              <p:cNvPicPr/>
              <p:nvPr/>
            </p:nvPicPr>
            <p:blipFill>
              <a:blip r:embed="rId7"/>
              <a:stretch>
                <a:fillRect/>
              </a:stretch>
            </p:blipFill>
            <p:spPr>
              <a:xfrm>
                <a:off x="739630" y="4167635"/>
                <a:ext cx="59652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F922F9D7-8FC9-C99D-AE49-91EEE2DF05EE}"/>
                  </a:ext>
                </a:extLst>
              </p14:cNvPr>
              <p14:cNvContentPartPr/>
              <p14:nvPr/>
            </p14:nvContentPartPr>
            <p14:xfrm>
              <a:off x="825670" y="5518715"/>
              <a:ext cx="532080" cy="428040"/>
            </p14:xfrm>
          </p:contentPart>
        </mc:Choice>
        <mc:Fallback xmlns="">
          <p:pic>
            <p:nvPicPr>
              <p:cNvPr id="12" name="Ink 11">
                <a:extLst>
                  <a:ext uri="{FF2B5EF4-FFF2-40B4-BE49-F238E27FC236}">
                    <a16:creationId xmlns:a16="http://schemas.microsoft.com/office/drawing/2014/main" id="{F922F9D7-8FC9-C99D-AE49-91EEE2DF05EE}"/>
                  </a:ext>
                </a:extLst>
              </p:cNvPr>
              <p:cNvPicPr/>
              <p:nvPr/>
            </p:nvPicPr>
            <p:blipFill>
              <a:blip r:embed="rId9"/>
              <a:stretch>
                <a:fillRect/>
              </a:stretch>
            </p:blipFill>
            <p:spPr>
              <a:xfrm>
                <a:off x="790030" y="5482715"/>
                <a:ext cx="603720" cy="499680"/>
              </a:xfrm>
              <a:prstGeom prst="rect">
                <a:avLst/>
              </a:prstGeom>
            </p:spPr>
          </p:pic>
        </mc:Fallback>
      </mc:AlternateContent>
    </p:spTree>
    <p:extLst>
      <p:ext uri="{BB962C8B-B14F-4D97-AF65-F5344CB8AC3E}">
        <p14:creationId xmlns:p14="http://schemas.microsoft.com/office/powerpoint/2010/main" val="291523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861B-0873-47F3-ADC8-6577F2723585}"/>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SIX STAGES OF SERMON PREPARATION</a:t>
            </a:r>
            <a:endParaRPr lang="en-US" sz="4000" dirty="0"/>
          </a:p>
        </p:txBody>
      </p:sp>
      <p:sp>
        <p:nvSpPr>
          <p:cNvPr id="3" name="Content Placeholder 2">
            <a:extLst>
              <a:ext uri="{FF2B5EF4-FFF2-40B4-BE49-F238E27FC236}">
                <a16:creationId xmlns:a16="http://schemas.microsoft.com/office/drawing/2014/main" id="{3761B7CA-589D-41EF-A896-7FB24D0705BF}"/>
              </a:ext>
            </a:extLst>
          </p:cNvPr>
          <p:cNvSpPr>
            <a:spLocks noGrp="1"/>
          </p:cNvSpPr>
          <p:nvPr>
            <p:ph idx="1"/>
          </p:nvPr>
        </p:nvSpPr>
        <p:spPr>
          <a:xfrm>
            <a:off x="509155" y="1825624"/>
            <a:ext cx="11315700" cy="4954443"/>
          </a:xfrm>
        </p:spPr>
        <p:txBody>
          <a:bodyPr/>
          <a:lstStyle/>
          <a:p>
            <a:pPr marL="0" indent="0">
              <a:lnSpc>
                <a:spcPct val="150000"/>
              </a:lnSpc>
              <a:buNone/>
            </a:pPr>
            <a:r>
              <a:rPr lang="en-US" b="1" dirty="0"/>
              <a:t>Stage 1: </a:t>
            </a:r>
            <a:r>
              <a:rPr lang="en-US" dirty="0"/>
              <a:t>Conduct an overview of the passage and begin to gather your notes.</a:t>
            </a:r>
          </a:p>
          <a:p>
            <a:pPr marL="0" indent="0">
              <a:lnSpc>
                <a:spcPct val="150000"/>
              </a:lnSpc>
              <a:buNone/>
            </a:pPr>
            <a:r>
              <a:rPr lang="en-US" b="1" dirty="0"/>
              <a:t>Stage 2: </a:t>
            </a:r>
            <a:r>
              <a:rPr lang="en-US" dirty="0"/>
              <a:t>Meticulously analyze the structure.</a:t>
            </a:r>
          </a:p>
          <a:p>
            <a:pPr marL="0" indent="0">
              <a:lnSpc>
                <a:spcPct val="150000"/>
              </a:lnSpc>
              <a:buNone/>
            </a:pPr>
            <a:r>
              <a:rPr lang="en-US" b="1" dirty="0"/>
              <a:t>Stage 3: </a:t>
            </a:r>
            <a:r>
              <a:rPr lang="en-US" dirty="0"/>
              <a:t>State the Central Truth of the whole message in a single sentence.</a:t>
            </a:r>
          </a:p>
          <a:p>
            <a:pPr marL="0" indent="0">
              <a:lnSpc>
                <a:spcPct val="150000"/>
              </a:lnSpc>
              <a:buNone/>
            </a:pPr>
            <a:r>
              <a:rPr lang="en-US" b="1" dirty="0"/>
              <a:t>Stage 4: </a:t>
            </a:r>
            <a:r>
              <a:rPr lang="en-US" dirty="0"/>
              <a:t>Organize the passage.</a:t>
            </a:r>
          </a:p>
          <a:p>
            <a:pPr marL="0" indent="0">
              <a:lnSpc>
                <a:spcPct val="150000"/>
              </a:lnSpc>
              <a:buNone/>
            </a:pPr>
            <a:r>
              <a:rPr lang="en-US" b="1" dirty="0"/>
              <a:t>Stage 5: </a:t>
            </a:r>
            <a:r>
              <a:rPr lang="en-US" dirty="0"/>
              <a:t>Begin to shape the homiletical outline.</a:t>
            </a:r>
          </a:p>
          <a:p>
            <a:pPr marL="0" indent="0">
              <a:lnSpc>
                <a:spcPct val="150000"/>
              </a:lnSpc>
              <a:buNone/>
            </a:pPr>
            <a:r>
              <a:rPr lang="en-US" b="1" dirty="0"/>
              <a:t>Stage 6: </a:t>
            </a:r>
            <a:r>
              <a:rPr lang="en-US" dirty="0"/>
              <a:t>Make it come alive.</a:t>
            </a:r>
          </a:p>
          <a:p>
            <a:pPr marL="0" indent="0">
              <a:buNone/>
            </a:pPr>
            <a:endParaRPr lang="en-US" dirty="0"/>
          </a:p>
        </p:txBody>
      </p:sp>
    </p:spTree>
    <p:extLst>
      <p:ext uri="{BB962C8B-B14F-4D97-AF65-F5344CB8AC3E}">
        <p14:creationId xmlns:p14="http://schemas.microsoft.com/office/powerpoint/2010/main" val="96863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B5E98-4CC0-A2D0-A343-7110DD116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B11D0-C9AA-B671-611E-920D8486E6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40C51A-4AA4-2CAA-E07F-6FA35A1E778E}"/>
              </a:ext>
            </a:extLst>
          </p:cNvPr>
          <p:cNvSpPr>
            <a:spLocks noGrp="1"/>
          </p:cNvSpPr>
          <p:nvPr>
            <p:ph type="subTitle" idx="1"/>
          </p:nvPr>
        </p:nvSpPr>
        <p:spPr/>
        <p:txBody>
          <a:bodyPr/>
          <a:lstStyle/>
          <a:p>
            <a:endParaRPr lang="en-US"/>
          </a:p>
        </p:txBody>
      </p:sp>
      <p:pic>
        <p:nvPicPr>
          <p:cNvPr id="4" name="Picture 3" descr="dreamstime_m_58876852.jpg">
            <a:extLst>
              <a:ext uri="{FF2B5EF4-FFF2-40B4-BE49-F238E27FC236}">
                <a16:creationId xmlns:a16="http://schemas.microsoft.com/office/drawing/2014/main" id="{7F37D99C-80D2-3786-7AD8-DF3D6882C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5" name="TextBox 4">
            <a:extLst>
              <a:ext uri="{FF2B5EF4-FFF2-40B4-BE49-F238E27FC236}">
                <a16:creationId xmlns:a16="http://schemas.microsoft.com/office/drawing/2014/main" id="{2CF256FF-4457-E656-6C37-0EDF228A7D07}"/>
              </a:ext>
            </a:extLst>
          </p:cNvPr>
          <p:cNvSpPr txBox="1"/>
          <p:nvPr/>
        </p:nvSpPr>
        <p:spPr>
          <a:xfrm>
            <a:off x="1928074" y="3515142"/>
            <a:ext cx="6773008" cy="212365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Arial"/>
                <a:ea typeface="+mn-ea"/>
                <a:cs typeface="Arial"/>
              </a:rPr>
              <a:t>Structuring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Arial"/>
                <a:cs typeface="Arial"/>
              </a:rPr>
              <a:t>Clarity &amp; Purpose</a:t>
            </a:r>
            <a:endParaRPr kumimoji="0" lang="en-US" sz="66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7537916A-9134-3EA0-9258-8356E9ABB1E4}"/>
              </a:ext>
            </a:extLst>
          </p:cNvPr>
          <p:cNvSpPr txBox="1"/>
          <p:nvPr/>
        </p:nvSpPr>
        <p:spPr>
          <a:xfrm>
            <a:off x="2008598" y="2321959"/>
            <a:ext cx="3380197" cy="830997"/>
          </a:xfrm>
          <a:prstGeom prst="rect">
            <a:avLst/>
          </a:prstGeom>
          <a:noFill/>
        </p:spPr>
        <p:txBody>
          <a:bodyPr wrap="square" rtlCol="0">
            <a:spAutoFit/>
          </a:bodyPr>
          <a:lstStyle/>
          <a:p>
            <a:r>
              <a:rPr lang="en-US" sz="2400" b="1" dirty="0">
                <a:solidFill>
                  <a:schemeClr val="bg1"/>
                </a:solidFill>
              </a:rPr>
              <a:t>2024 Shepherds 360 National Conference</a:t>
            </a:r>
          </a:p>
        </p:txBody>
      </p:sp>
    </p:spTree>
    <p:extLst>
      <p:ext uri="{BB962C8B-B14F-4D97-AF65-F5344CB8AC3E}">
        <p14:creationId xmlns:p14="http://schemas.microsoft.com/office/powerpoint/2010/main" val="80454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A62B5B30-D18A-4974-81EA-CE787D2F4BDE}"/>
              </a:ext>
            </a:extLst>
          </p:cNvPr>
          <p:cNvPicPr>
            <a:picLocks noChangeAspect="1"/>
          </p:cNvPicPr>
          <p:nvPr/>
        </p:nvPicPr>
        <p:blipFill rotWithShape="1">
          <a:blip r:embed="rId2"/>
          <a:srcRect l="9091" t="8662" b="14729"/>
          <a:stretch/>
        </p:blipFill>
        <p:spPr>
          <a:xfrm>
            <a:off x="20" y="5147"/>
            <a:ext cx="12191980" cy="6857990"/>
          </a:xfrm>
          <a:prstGeom prst="rect">
            <a:avLst/>
          </a:prstGeom>
        </p:spPr>
      </p:pic>
      <p:sp>
        <p:nvSpPr>
          <p:cNvPr id="19" name="Rectangle 1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DAB960-1090-4787-9F21-4E048D9CB3A3}"/>
              </a:ext>
            </a:extLst>
          </p:cNvPr>
          <p:cNvSpPr>
            <a:spLocks noGrp="1"/>
          </p:cNvSpPr>
          <p:nvPr>
            <p:ph idx="1"/>
          </p:nvPr>
        </p:nvSpPr>
        <p:spPr>
          <a:xfrm>
            <a:off x="7749290" y="711200"/>
            <a:ext cx="3764826" cy="5183573"/>
          </a:xfrm>
        </p:spPr>
        <p:txBody>
          <a:bodyPr>
            <a:normAutofit fontScale="92500" lnSpcReduction="10000"/>
          </a:bodyPr>
          <a:lstStyle/>
          <a:p>
            <a:pPr marL="0" indent="0" algn="ctr">
              <a:buNone/>
            </a:pPr>
            <a:r>
              <a:rPr lang="en-US" sz="4000" dirty="0"/>
              <a:t>Truly effective preaching begins with passionate studying.</a:t>
            </a:r>
          </a:p>
          <a:p>
            <a:pPr marL="0" indent="0" algn="ctr">
              <a:buNone/>
            </a:pPr>
            <a:endParaRPr lang="en-US" sz="4000" dirty="0"/>
          </a:p>
          <a:p>
            <a:pPr marL="0" indent="0" algn="ctr">
              <a:buNone/>
            </a:pPr>
            <a:r>
              <a:rPr lang="en-US" sz="4000" dirty="0"/>
              <a:t>Everything depends upon a detailed, careful, and disciplined study of the text.</a:t>
            </a:r>
          </a:p>
          <a:p>
            <a:pPr marL="0" indent="0" algn="ctr">
              <a:buNone/>
            </a:pPr>
            <a:endParaRPr lang="en-US" sz="4000" dirty="0"/>
          </a:p>
        </p:txBody>
      </p:sp>
    </p:spTree>
    <p:extLst>
      <p:ext uri="{BB962C8B-B14F-4D97-AF65-F5344CB8AC3E}">
        <p14:creationId xmlns:p14="http://schemas.microsoft.com/office/powerpoint/2010/main" val="86986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7DE4A3-5829-4436-BF26-AD5F50B2E225}"/>
              </a:ext>
            </a:extLst>
          </p:cNvPr>
          <p:cNvSpPr>
            <a:spLocks noGrp="1"/>
          </p:cNvSpPr>
          <p:nvPr>
            <p:ph type="title"/>
          </p:nvPr>
        </p:nvSpPr>
        <p:spPr>
          <a:xfrm>
            <a:off x="640079" y="2053641"/>
            <a:ext cx="3669161" cy="2760098"/>
          </a:xfrm>
        </p:spPr>
        <p:txBody>
          <a:bodyPr>
            <a:normAutofit/>
          </a:bodyPr>
          <a:lstStyle/>
          <a:p>
            <a:pPr algn="ctr"/>
            <a:r>
              <a:rPr lang="en-US" b="1" dirty="0">
                <a:solidFill>
                  <a:srgbClr val="FFFFFF"/>
                </a:solidFill>
              </a:rPr>
              <a:t>METICULOUSLY</a:t>
            </a:r>
            <a:br>
              <a:rPr lang="en-US" b="1" dirty="0">
                <a:solidFill>
                  <a:srgbClr val="FFFFFF"/>
                </a:solidFill>
              </a:rPr>
            </a:br>
            <a:r>
              <a:rPr lang="en-US" b="1" dirty="0">
                <a:solidFill>
                  <a:srgbClr val="FFFFFF"/>
                </a:solidFill>
              </a:rPr>
              <a:t>ANALYZE</a:t>
            </a:r>
            <a:br>
              <a:rPr lang="en-US" b="1" dirty="0">
                <a:solidFill>
                  <a:srgbClr val="FFFFFF"/>
                </a:solidFill>
              </a:rPr>
            </a:br>
            <a:r>
              <a:rPr lang="en-US" b="1" dirty="0">
                <a:solidFill>
                  <a:srgbClr val="FFFFFF"/>
                </a:solidFill>
              </a:rPr>
              <a:t>THE STRUCTURE</a:t>
            </a:r>
          </a:p>
        </p:txBody>
      </p:sp>
    </p:spTree>
    <p:extLst>
      <p:ext uri="{BB962C8B-B14F-4D97-AF65-F5344CB8AC3E}">
        <p14:creationId xmlns:p14="http://schemas.microsoft.com/office/powerpoint/2010/main" val="157362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23B3B8D-1417-452B-A988-BBF142DDD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6" t="44728" r="6152"/>
          <a:stretch/>
        </p:blipFill>
        <p:spPr bwMode="auto">
          <a:xfrm>
            <a:off x="-129628" y="478563"/>
            <a:ext cx="12938964" cy="6126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C5BDC5-4A71-458B-BF5D-BA6908E74CFF}"/>
              </a:ext>
            </a:extLst>
          </p:cNvPr>
          <p:cNvSpPr txBox="1"/>
          <p:nvPr/>
        </p:nvSpPr>
        <p:spPr>
          <a:xfrm>
            <a:off x="8161234" y="564022"/>
            <a:ext cx="32559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JOHN 3:16</a:t>
            </a:r>
          </a:p>
        </p:txBody>
      </p:sp>
      <p:sp>
        <p:nvSpPr>
          <p:cNvPr id="3" name="Rectangle 2">
            <a:extLst>
              <a:ext uri="{FF2B5EF4-FFF2-40B4-BE49-F238E27FC236}">
                <a16:creationId xmlns:a16="http://schemas.microsoft.com/office/drawing/2014/main" id="{713B1E29-9A78-4186-830A-07476DC8BFBD}"/>
              </a:ext>
            </a:extLst>
          </p:cNvPr>
          <p:cNvSpPr/>
          <p:nvPr/>
        </p:nvSpPr>
        <p:spPr>
          <a:xfrm>
            <a:off x="71845" y="5394959"/>
            <a:ext cx="914400" cy="739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32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97D9C6-5ECD-4861-8CB5-23524DD1C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909" y="98000"/>
            <a:ext cx="102958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9C57DF6-E61E-48CF-A16D-4396833AB4E7}"/>
              </a:ext>
            </a:extLst>
          </p:cNvPr>
          <p:cNvSpPr/>
          <p:nvPr/>
        </p:nvSpPr>
        <p:spPr>
          <a:xfrm>
            <a:off x="4953358" y="334797"/>
            <a:ext cx="2685692" cy="32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7824C90-94E6-4D03-B929-E2FCDCCE159E}"/>
              </a:ext>
            </a:extLst>
          </p:cNvPr>
          <p:cNvSpPr txBox="1"/>
          <p:nvPr/>
        </p:nvSpPr>
        <p:spPr>
          <a:xfrm>
            <a:off x="7942563" y="658137"/>
            <a:ext cx="32929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HEBREWS 4:12</a:t>
            </a:r>
          </a:p>
        </p:txBody>
      </p:sp>
    </p:spTree>
    <p:extLst>
      <p:ext uri="{BB962C8B-B14F-4D97-AF65-F5344CB8AC3E}">
        <p14:creationId xmlns:p14="http://schemas.microsoft.com/office/powerpoint/2010/main" val="181152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1F4B-1E50-4654-9AD0-05CBACBF679C}"/>
              </a:ext>
            </a:extLst>
          </p:cNvPr>
          <p:cNvSpPr>
            <a:spLocks noGrp="1"/>
          </p:cNvSpPr>
          <p:nvPr>
            <p:ph type="title"/>
          </p:nvPr>
        </p:nvSpPr>
        <p:spPr/>
        <p:txBody>
          <a:bodyPr>
            <a:normAutofit fontScale="90000"/>
          </a:bodyPr>
          <a:lstStyle/>
          <a:p>
            <a:pPr algn="ctr"/>
            <a:br>
              <a:rPr lang="en-US" sz="4400" b="1" dirty="0">
                <a:latin typeface="+mn-lt"/>
              </a:rPr>
            </a:br>
            <a:r>
              <a:rPr lang="en-US" sz="4400" b="1" dirty="0">
                <a:latin typeface="+mn-lt"/>
              </a:rPr>
              <a:t>EPHESIANS 2:8-10</a:t>
            </a:r>
            <a:br>
              <a:rPr lang="en-US" sz="4400" b="1" dirty="0"/>
            </a:br>
            <a:endParaRPr lang="en-US" dirty="0"/>
          </a:p>
        </p:txBody>
      </p:sp>
      <p:pic>
        <p:nvPicPr>
          <p:cNvPr id="1026" name="Picture 2" descr="Image result for structural diagram of bible passages">
            <a:extLst>
              <a:ext uri="{FF2B5EF4-FFF2-40B4-BE49-F238E27FC236}">
                <a16:creationId xmlns:a16="http://schemas.microsoft.com/office/drawing/2014/main" id="{F6E38C9E-F0AF-4043-A970-C29E471005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84" t="22396" r="8026" b="4875"/>
          <a:stretch/>
        </p:blipFill>
        <p:spPr bwMode="auto">
          <a:xfrm>
            <a:off x="1401821" y="1740443"/>
            <a:ext cx="9142157"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7DE4A3-5829-4436-BF26-AD5F50B2E225}"/>
              </a:ext>
            </a:extLst>
          </p:cNvPr>
          <p:cNvSpPr>
            <a:spLocks noGrp="1"/>
          </p:cNvSpPr>
          <p:nvPr>
            <p:ph type="title"/>
          </p:nvPr>
        </p:nvSpPr>
        <p:spPr>
          <a:xfrm>
            <a:off x="640079" y="2053641"/>
            <a:ext cx="3669161" cy="2760098"/>
          </a:xfrm>
        </p:spPr>
        <p:txBody>
          <a:bodyPr>
            <a:normAutofit/>
          </a:bodyPr>
          <a:lstStyle/>
          <a:p>
            <a:pPr algn="ctr"/>
            <a:r>
              <a:rPr lang="en-US" b="1" dirty="0">
                <a:solidFill>
                  <a:srgbClr val="FFFFFF"/>
                </a:solidFill>
              </a:rPr>
              <a:t>METICULOUSLY</a:t>
            </a:r>
            <a:br>
              <a:rPr lang="en-US" b="1" dirty="0">
                <a:solidFill>
                  <a:srgbClr val="FFFFFF"/>
                </a:solidFill>
              </a:rPr>
            </a:br>
            <a:r>
              <a:rPr lang="en-US" b="1" dirty="0">
                <a:solidFill>
                  <a:srgbClr val="FFFFFF"/>
                </a:solidFill>
              </a:rPr>
              <a:t>ANALYZE</a:t>
            </a:r>
            <a:br>
              <a:rPr lang="en-US" b="1" dirty="0">
                <a:solidFill>
                  <a:srgbClr val="FFFFFF"/>
                </a:solidFill>
              </a:rPr>
            </a:br>
            <a:r>
              <a:rPr lang="en-US" b="1" dirty="0">
                <a:solidFill>
                  <a:srgbClr val="FFFFFF"/>
                </a:solidFill>
              </a:rPr>
              <a:t>THE STRUCTURE</a:t>
            </a:r>
          </a:p>
        </p:txBody>
      </p:sp>
      <p:sp>
        <p:nvSpPr>
          <p:cNvPr id="3" name="Content Placeholder 2">
            <a:extLst>
              <a:ext uri="{FF2B5EF4-FFF2-40B4-BE49-F238E27FC236}">
                <a16:creationId xmlns:a16="http://schemas.microsoft.com/office/drawing/2014/main" id="{9BB40111-96AF-4053-BF5F-ADFD8765B245}"/>
              </a:ext>
            </a:extLst>
          </p:cNvPr>
          <p:cNvSpPr>
            <a:spLocks noGrp="1"/>
          </p:cNvSpPr>
          <p:nvPr>
            <p:ph idx="1"/>
          </p:nvPr>
        </p:nvSpPr>
        <p:spPr>
          <a:xfrm>
            <a:off x="5772150" y="801866"/>
            <a:ext cx="6165850" cy="5230634"/>
          </a:xfrm>
        </p:spPr>
        <p:txBody>
          <a:bodyPr anchor="ctr">
            <a:normAutofit fontScale="92500" lnSpcReduction="10000"/>
          </a:bodyPr>
          <a:lstStyle/>
          <a:p>
            <a:pPr marL="0" indent="0">
              <a:buNone/>
            </a:pPr>
            <a:r>
              <a:rPr lang="en-US" sz="3600" b="1" dirty="0">
                <a:solidFill>
                  <a:srgbClr val="000000"/>
                </a:solidFill>
                <a:latin typeface="Arial" panose="020B0604020202020204" pitchFamily="34" charset="0"/>
                <a:cs typeface="Arial" panose="020B0604020202020204" pitchFamily="34" charset="0"/>
              </a:rPr>
              <a:t>LOOK FOR:</a:t>
            </a:r>
            <a:endParaRPr lang="en-US" sz="54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rgbClr val="0070C0"/>
                </a:solidFill>
                <a:latin typeface="Arial" panose="020B0604020202020204" pitchFamily="34" charset="0"/>
                <a:cs typeface="Arial" panose="020B0604020202020204" pitchFamily="34" charset="0"/>
              </a:rPr>
              <a:t>1. CONJUNCTIONS</a:t>
            </a:r>
          </a:p>
          <a:p>
            <a:pPr marL="0" indent="0">
              <a:buNone/>
            </a:pPr>
            <a:r>
              <a:rPr lang="en-US" sz="4000" b="1" dirty="0">
                <a:solidFill>
                  <a:srgbClr val="0070C0"/>
                </a:solidFill>
                <a:latin typeface="Arial" panose="020B0604020202020204" pitchFamily="34" charset="0"/>
                <a:cs typeface="Arial" panose="020B0604020202020204" pitchFamily="34" charset="0"/>
              </a:rPr>
              <a:t>2. VERBS</a:t>
            </a:r>
          </a:p>
          <a:p>
            <a:pPr marL="0" indent="0">
              <a:buNone/>
            </a:pPr>
            <a:r>
              <a:rPr lang="en-US" sz="4000" b="1" dirty="0">
                <a:solidFill>
                  <a:srgbClr val="0070C0"/>
                </a:solidFill>
                <a:latin typeface="Arial" panose="020B0604020202020204" pitchFamily="34" charset="0"/>
                <a:cs typeface="Arial" panose="020B0604020202020204" pitchFamily="34" charset="0"/>
              </a:rPr>
              <a:t>3. REPEATED WORDS</a:t>
            </a:r>
          </a:p>
          <a:p>
            <a:pPr marL="0" indent="0">
              <a:buNone/>
            </a:pPr>
            <a:r>
              <a:rPr lang="en-US" sz="4000" b="1" dirty="0">
                <a:solidFill>
                  <a:srgbClr val="0070C0"/>
                </a:solidFill>
                <a:latin typeface="Arial" panose="020B0604020202020204" pitchFamily="34" charset="0"/>
                <a:cs typeface="Arial" panose="020B0604020202020204" pitchFamily="34" charset="0"/>
              </a:rPr>
              <a:t>4. KEY WORDS/ PHRASES</a:t>
            </a: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chemeClr val="bg1"/>
                </a:solidFill>
                <a:latin typeface="Arial" panose="020B0604020202020204" pitchFamily="34" charset="0"/>
                <a:cs typeface="Arial" panose="020B0604020202020204" pitchFamily="34" charset="0"/>
              </a:rPr>
              <a:t>Matthew 6: 25-34</a:t>
            </a:r>
          </a:p>
        </p:txBody>
      </p:sp>
    </p:spTree>
    <p:extLst>
      <p:ext uri="{BB962C8B-B14F-4D97-AF65-F5344CB8AC3E}">
        <p14:creationId xmlns:p14="http://schemas.microsoft.com/office/powerpoint/2010/main" val="115474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7DE4A3-5829-4436-BF26-AD5F50B2E225}"/>
              </a:ext>
            </a:extLst>
          </p:cNvPr>
          <p:cNvSpPr>
            <a:spLocks noGrp="1"/>
          </p:cNvSpPr>
          <p:nvPr>
            <p:ph type="title"/>
          </p:nvPr>
        </p:nvSpPr>
        <p:spPr>
          <a:xfrm>
            <a:off x="640079" y="2053641"/>
            <a:ext cx="3669161" cy="2760098"/>
          </a:xfrm>
        </p:spPr>
        <p:txBody>
          <a:bodyPr>
            <a:normAutofit/>
          </a:bodyPr>
          <a:lstStyle/>
          <a:p>
            <a:pPr algn="ctr"/>
            <a:r>
              <a:rPr lang="en-US" b="1" dirty="0">
                <a:solidFill>
                  <a:srgbClr val="FFFFFF"/>
                </a:solidFill>
              </a:rPr>
              <a:t>METICULOUSLY</a:t>
            </a:r>
            <a:br>
              <a:rPr lang="en-US" b="1" dirty="0">
                <a:solidFill>
                  <a:srgbClr val="FFFFFF"/>
                </a:solidFill>
              </a:rPr>
            </a:br>
            <a:r>
              <a:rPr lang="en-US" b="1" dirty="0">
                <a:solidFill>
                  <a:srgbClr val="FFFFFF"/>
                </a:solidFill>
              </a:rPr>
              <a:t>ANALYZE</a:t>
            </a:r>
            <a:br>
              <a:rPr lang="en-US" b="1" dirty="0">
                <a:solidFill>
                  <a:srgbClr val="FFFFFF"/>
                </a:solidFill>
              </a:rPr>
            </a:br>
            <a:r>
              <a:rPr lang="en-US" b="1" dirty="0">
                <a:solidFill>
                  <a:srgbClr val="FFFFFF"/>
                </a:solidFill>
              </a:rPr>
              <a:t>THE STRUCTURE</a:t>
            </a:r>
          </a:p>
        </p:txBody>
      </p:sp>
      <p:sp>
        <p:nvSpPr>
          <p:cNvPr id="3" name="Content Placeholder 2">
            <a:extLst>
              <a:ext uri="{FF2B5EF4-FFF2-40B4-BE49-F238E27FC236}">
                <a16:creationId xmlns:a16="http://schemas.microsoft.com/office/drawing/2014/main" id="{9BB40111-96AF-4053-BF5F-ADFD8765B245}"/>
              </a:ext>
            </a:extLst>
          </p:cNvPr>
          <p:cNvSpPr>
            <a:spLocks noGrp="1"/>
          </p:cNvSpPr>
          <p:nvPr>
            <p:ph idx="1"/>
          </p:nvPr>
        </p:nvSpPr>
        <p:spPr>
          <a:xfrm>
            <a:off x="5772150" y="801866"/>
            <a:ext cx="6165850" cy="5230634"/>
          </a:xfrm>
        </p:spPr>
        <p:txBody>
          <a:bodyPr anchor="ctr">
            <a:normAutofit fontScale="92500" lnSpcReduction="10000"/>
          </a:bodyPr>
          <a:lstStyle/>
          <a:p>
            <a:pPr marL="0" indent="0">
              <a:buNone/>
            </a:pPr>
            <a:r>
              <a:rPr lang="en-US" sz="3600" b="1" dirty="0">
                <a:solidFill>
                  <a:srgbClr val="000000"/>
                </a:solidFill>
                <a:latin typeface="Arial" panose="020B0604020202020204" pitchFamily="34" charset="0"/>
                <a:cs typeface="Arial" panose="020B0604020202020204" pitchFamily="34" charset="0"/>
              </a:rPr>
              <a:t>LOOK FOR:</a:t>
            </a:r>
            <a:endParaRPr lang="en-US" sz="54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rgbClr val="0070C0"/>
                </a:solidFill>
                <a:latin typeface="Arial" panose="020B0604020202020204" pitchFamily="34" charset="0"/>
                <a:cs typeface="Arial" panose="020B0604020202020204" pitchFamily="34" charset="0"/>
              </a:rPr>
              <a:t>1. CONJUNCTIONS</a:t>
            </a:r>
          </a:p>
          <a:p>
            <a:pPr marL="0" indent="0">
              <a:buNone/>
            </a:pPr>
            <a:r>
              <a:rPr lang="en-US" sz="4000" b="1" dirty="0">
                <a:solidFill>
                  <a:srgbClr val="0070C0"/>
                </a:solidFill>
                <a:latin typeface="Arial" panose="020B0604020202020204" pitchFamily="34" charset="0"/>
                <a:cs typeface="Arial" panose="020B0604020202020204" pitchFamily="34" charset="0"/>
              </a:rPr>
              <a:t>2. VERBS</a:t>
            </a:r>
          </a:p>
          <a:p>
            <a:pPr marL="0" indent="0">
              <a:buNone/>
            </a:pPr>
            <a:r>
              <a:rPr lang="en-US" sz="4000" b="1" dirty="0">
                <a:solidFill>
                  <a:srgbClr val="0070C0"/>
                </a:solidFill>
                <a:latin typeface="Arial" panose="020B0604020202020204" pitchFamily="34" charset="0"/>
                <a:cs typeface="Arial" panose="020B0604020202020204" pitchFamily="34" charset="0"/>
              </a:rPr>
              <a:t>3. REPEATED WORDS</a:t>
            </a:r>
          </a:p>
          <a:p>
            <a:pPr marL="0" indent="0">
              <a:buNone/>
            </a:pPr>
            <a:r>
              <a:rPr lang="en-US" sz="4000" b="1" dirty="0">
                <a:solidFill>
                  <a:srgbClr val="0070C0"/>
                </a:solidFill>
                <a:latin typeface="Arial" panose="020B0604020202020204" pitchFamily="34" charset="0"/>
                <a:cs typeface="Arial" panose="020B0604020202020204" pitchFamily="34" charset="0"/>
              </a:rPr>
              <a:t>4. KEY WORDS/ PHRASES</a:t>
            </a: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rgbClr val="FF0000"/>
                </a:solidFill>
                <a:latin typeface="Arial" panose="020B0604020202020204" pitchFamily="34" charset="0"/>
                <a:cs typeface="Arial" panose="020B0604020202020204" pitchFamily="34" charset="0"/>
              </a:rPr>
              <a:t>Matthew 6: 25-34</a:t>
            </a:r>
          </a:p>
        </p:txBody>
      </p:sp>
    </p:spTree>
    <p:extLst>
      <p:ext uri="{BB962C8B-B14F-4D97-AF65-F5344CB8AC3E}">
        <p14:creationId xmlns:p14="http://schemas.microsoft.com/office/powerpoint/2010/main" val="401375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FAA60-34C0-4CAD-B46E-746EFB03F477}"/>
              </a:ext>
            </a:extLst>
          </p:cNvPr>
          <p:cNvSpPr/>
          <p:nvPr/>
        </p:nvSpPr>
        <p:spPr>
          <a:xfrm>
            <a:off x="415158" y="197346"/>
            <a:ext cx="11456275" cy="649863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25</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I tell you, do not be anxious about your life, what you will eat or what you will drink, nor about your body, what you will put on. Is not life more than food, and the body more than clothing?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26</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Look at the birds of the air: they neither sow nor reap nor gather into barns, and yet your heavenly Father feeds them. Are you not of more value than they?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27</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which of you by being anxious can add a single hour to his span of life?</a:t>
            </a:r>
            <a:r>
              <a:rPr kumimoji="0" lang="en-US" sz="2000" b="1" i="1"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28</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why are you anxious about clothing? Consider the lilies of the field, how they grow: they neither toil nor spin,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29</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yet I tell you, even Solomon in all his glory was not arrayed like one of these.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30</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if God so clothes the grass of the field, which today is alive and tomorrow is thrown into the oven, will he not much more clothe you, O you of little faith?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31</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saying, ‘What shall we eat?’ or ‘What shall we drink?’ or ‘What shall we wear?’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32</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For the Gentiles seek after all these things, and your heavenly Father knows that you need them all.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0">
                  <a:extLst>
                    <a:ext uri="{A12FA001-AC4F-418D-AE19-62706E023703}">
                      <ahyp:hlinkClr xmlns:ahyp="http://schemas.microsoft.com/office/drawing/2018/hyperlinkcolor" val="tx"/>
                    </a:ext>
                  </a:extLst>
                </a:hlinkClick>
              </a:rPr>
              <a:t>33</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seek first the kingdom of God and his righteousness, and all these things will be added to you.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1">
                  <a:extLst>
                    <a:ext uri="{A12FA001-AC4F-418D-AE19-62706E023703}">
                      <ahyp:hlinkClr xmlns:ahyp="http://schemas.microsoft.com/office/drawing/2018/hyperlinkcolor" val="tx"/>
                    </a:ext>
                  </a:extLst>
                </a:hlinkClick>
              </a:rPr>
              <a:t>34</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about tomorrow, for tomorrow will be anxious for itself. Sufficient for the day is its own trouble.</a:t>
            </a:r>
          </a:p>
        </p:txBody>
      </p:sp>
    </p:spTree>
    <p:extLst>
      <p:ext uri="{BB962C8B-B14F-4D97-AF65-F5344CB8AC3E}">
        <p14:creationId xmlns:p14="http://schemas.microsoft.com/office/powerpoint/2010/main" val="115852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FAA60-34C0-4CAD-B46E-746EFB03F477}"/>
              </a:ext>
            </a:extLst>
          </p:cNvPr>
          <p:cNvSpPr/>
          <p:nvPr/>
        </p:nvSpPr>
        <p:spPr>
          <a:xfrm>
            <a:off x="415158" y="197346"/>
            <a:ext cx="11456275" cy="714496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25</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I tell you, do not be anxious about your life, what you will eat or what you will drink, nor about your body, what you will put on. Is not life more than food, and the body more than clothing?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26</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Look at the birds of the air: they neither sow nor reap nor gather into barns, and yet your heavenly Father feeds them. Are you not of more value than they?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27</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which of you by being anxious can add a single hour to his span of life?</a:t>
            </a:r>
            <a:r>
              <a:rPr kumimoji="0" lang="en-US" sz="2000" b="1" i="1"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28</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why are you anxious about clothing? Consider the lilies of the field, how they grow: they neither toil nor spin,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29</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yet I tell you, even Solomon in all his glory was not arrayed like one of these.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30</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if God so clothes the grass of the field, which today is alive and tomorrow is thrown into the oven, will he not much more clothe you, O you of little faith?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31</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saying, ‘What shall we eat?’ or ‘What shall we drink?’ or ‘What shall we wear?’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32</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For the Gentiles seek after all these things, and your heavenly Father knows that you need them all.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0">
                  <a:extLst>
                    <a:ext uri="{A12FA001-AC4F-418D-AE19-62706E023703}">
                      <ahyp:hlinkClr xmlns:ahyp="http://schemas.microsoft.com/office/drawing/2018/hyperlinkcolor" val="tx"/>
                    </a:ext>
                  </a:extLst>
                </a:hlinkClick>
              </a:rPr>
              <a:t>33</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seek first the kingdom of God and his righteousness, and all these things will be added to you.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1">
                  <a:extLst>
                    <a:ext uri="{A12FA001-AC4F-418D-AE19-62706E023703}">
                      <ahyp:hlinkClr xmlns:ahyp="http://schemas.microsoft.com/office/drawing/2018/hyperlinkcolor" val="tx"/>
                    </a:ext>
                  </a:extLst>
                </a:hlinkClick>
              </a:rPr>
              <a:t>34</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about tomorrow, for tomorrow will be anxious for itself. Sufficient for the day is its own trouble.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TRANSITIONS / KEY CONJUNCTIONS</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C8EF5063-24B7-42F5-9969-AFAC9BAE7DC0}"/>
                  </a:ext>
                </a:extLst>
              </p14:cNvPr>
              <p14:cNvContentPartPr/>
              <p14:nvPr/>
            </p14:nvContentPartPr>
            <p14:xfrm>
              <a:off x="705761" y="301564"/>
              <a:ext cx="1445760" cy="532800"/>
            </p14:xfrm>
          </p:contentPart>
        </mc:Choice>
        <mc:Fallback xmlns="">
          <p:pic>
            <p:nvPicPr>
              <p:cNvPr id="2" name="Ink 1">
                <a:extLst>
                  <a:ext uri="{FF2B5EF4-FFF2-40B4-BE49-F238E27FC236}">
                    <a16:creationId xmlns:a16="http://schemas.microsoft.com/office/drawing/2014/main" id="{C8EF5063-24B7-42F5-9969-AFAC9BAE7DC0}"/>
                  </a:ext>
                </a:extLst>
              </p:cNvPr>
              <p:cNvPicPr/>
              <p:nvPr/>
            </p:nvPicPr>
            <p:blipFill>
              <a:blip r:embed="rId13"/>
              <a:stretch>
                <a:fillRect/>
              </a:stretch>
            </p:blipFill>
            <p:spPr>
              <a:xfrm>
                <a:off x="688121" y="283924"/>
                <a:ext cx="148140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133CB5D9-D80F-4257-B5AB-77C2FE293968}"/>
                  </a:ext>
                </a:extLst>
              </p14:cNvPr>
              <p14:cNvContentPartPr/>
              <p14:nvPr/>
            </p14:nvContentPartPr>
            <p14:xfrm>
              <a:off x="7308881" y="2954764"/>
              <a:ext cx="737280" cy="569520"/>
            </p14:xfrm>
          </p:contentPart>
        </mc:Choice>
        <mc:Fallback xmlns="">
          <p:pic>
            <p:nvPicPr>
              <p:cNvPr id="6" name="Ink 5">
                <a:extLst>
                  <a:ext uri="{FF2B5EF4-FFF2-40B4-BE49-F238E27FC236}">
                    <a16:creationId xmlns:a16="http://schemas.microsoft.com/office/drawing/2014/main" id="{133CB5D9-D80F-4257-B5AB-77C2FE293968}"/>
                  </a:ext>
                </a:extLst>
              </p:cNvPr>
              <p:cNvPicPr/>
              <p:nvPr/>
            </p:nvPicPr>
            <p:blipFill>
              <a:blip r:embed="rId17"/>
              <a:stretch>
                <a:fillRect/>
              </a:stretch>
            </p:blipFill>
            <p:spPr>
              <a:xfrm>
                <a:off x="7290881" y="2937124"/>
                <a:ext cx="77292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48EA951E-59BE-4CB5-86DA-7FA108E370F7}"/>
                  </a:ext>
                </a:extLst>
              </p14:cNvPr>
              <p14:cNvContentPartPr/>
              <p14:nvPr/>
            </p14:nvContentPartPr>
            <p14:xfrm>
              <a:off x="2774681" y="3719044"/>
              <a:ext cx="3099960" cy="1604520"/>
            </p14:xfrm>
          </p:contentPart>
        </mc:Choice>
        <mc:Fallback xmlns="">
          <p:pic>
            <p:nvPicPr>
              <p:cNvPr id="10" name="Ink 9">
                <a:extLst>
                  <a:ext uri="{FF2B5EF4-FFF2-40B4-BE49-F238E27FC236}">
                    <a16:creationId xmlns:a16="http://schemas.microsoft.com/office/drawing/2014/main" id="{48EA951E-59BE-4CB5-86DA-7FA108E370F7}"/>
                  </a:ext>
                </a:extLst>
              </p:cNvPr>
              <p:cNvPicPr/>
              <p:nvPr/>
            </p:nvPicPr>
            <p:blipFill>
              <a:blip r:embed="rId19"/>
              <a:stretch>
                <a:fillRect/>
              </a:stretch>
            </p:blipFill>
            <p:spPr>
              <a:xfrm>
                <a:off x="2757041" y="3701044"/>
                <a:ext cx="3135600" cy="164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7F6465E0-15EC-4EE0-9080-69A7AB0B41A1}"/>
                  </a:ext>
                </a:extLst>
              </p14:cNvPr>
              <p14:cNvContentPartPr/>
              <p14:nvPr/>
            </p14:nvContentPartPr>
            <p14:xfrm>
              <a:off x="891521" y="5534164"/>
              <a:ext cx="1356480" cy="591840"/>
            </p14:xfrm>
          </p:contentPart>
        </mc:Choice>
        <mc:Fallback xmlns="">
          <p:pic>
            <p:nvPicPr>
              <p:cNvPr id="11" name="Ink 10">
                <a:extLst>
                  <a:ext uri="{FF2B5EF4-FFF2-40B4-BE49-F238E27FC236}">
                    <a16:creationId xmlns:a16="http://schemas.microsoft.com/office/drawing/2014/main" id="{7F6465E0-15EC-4EE0-9080-69A7AB0B41A1}"/>
                  </a:ext>
                </a:extLst>
              </p:cNvPr>
              <p:cNvPicPr/>
              <p:nvPr/>
            </p:nvPicPr>
            <p:blipFill>
              <a:blip r:embed="rId21"/>
              <a:stretch>
                <a:fillRect/>
              </a:stretch>
            </p:blipFill>
            <p:spPr>
              <a:xfrm>
                <a:off x="873881" y="5516164"/>
                <a:ext cx="139212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562226C8-B224-41AF-AB1C-FE1A6A134660}"/>
                  </a:ext>
                </a:extLst>
              </p14:cNvPr>
              <p14:cNvContentPartPr/>
              <p14:nvPr/>
            </p14:nvContentPartPr>
            <p14:xfrm>
              <a:off x="9354401" y="2600884"/>
              <a:ext cx="770760" cy="491040"/>
            </p14:xfrm>
          </p:contentPart>
        </mc:Choice>
        <mc:Fallback xmlns="">
          <p:pic>
            <p:nvPicPr>
              <p:cNvPr id="13" name="Ink 12">
                <a:extLst>
                  <a:ext uri="{FF2B5EF4-FFF2-40B4-BE49-F238E27FC236}">
                    <a16:creationId xmlns:a16="http://schemas.microsoft.com/office/drawing/2014/main" id="{562226C8-B224-41AF-AB1C-FE1A6A134660}"/>
                  </a:ext>
                </a:extLst>
              </p:cNvPr>
              <p:cNvPicPr/>
              <p:nvPr/>
            </p:nvPicPr>
            <p:blipFill>
              <a:blip r:embed="rId31"/>
              <a:stretch>
                <a:fillRect/>
              </a:stretch>
            </p:blipFill>
            <p:spPr>
              <a:xfrm>
                <a:off x="9336401" y="2582884"/>
                <a:ext cx="806400" cy="526680"/>
              </a:xfrm>
              <a:prstGeom prst="rect">
                <a:avLst/>
              </a:prstGeom>
            </p:spPr>
          </p:pic>
        </mc:Fallback>
      </mc:AlternateContent>
    </p:spTree>
    <p:extLst>
      <p:ext uri="{BB962C8B-B14F-4D97-AF65-F5344CB8AC3E}">
        <p14:creationId xmlns:p14="http://schemas.microsoft.com/office/powerpoint/2010/main" val="1322912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FAA60-34C0-4CAD-B46E-746EFB03F477}"/>
              </a:ext>
            </a:extLst>
          </p:cNvPr>
          <p:cNvSpPr/>
          <p:nvPr/>
        </p:nvSpPr>
        <p:spPr>
          <a:xfrm>
            <a:off x="415158" y="197346"/>
            <a:ext cx="11456275" cy="65794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25</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I tell you, do not be anxious about your life, what you will eat or what you will drink, nor about your body, what you will put on. Is not life more than food, and the body more than clothing?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26</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Look at the birds of the air: they neither sow nor reap nor gather into barns, and yet your heavenly Father feeds them. Are you not of more value than they?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27</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which of you by being anxious can add a single hour to his span of life?</a:t>
            </a:r>
            <a:r>
              <a:rPr kumimoji="0" lang="en-US" sz="2000" b="1" i="1"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28</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why are you anxious about clothing? Consider the lilies of the field, how they grow: they neither toil nor spin,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29</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yet I tell you, even Solomon in all his glory was not arrayed like one of these.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30</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if God so clothes the grass of the field, which today is alive and tomorrow is thrown into the oven, will he not much more clothe you, O you of little faith?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31</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saying, ‘What shall we eat?’ or ‘What shall we drink?’ or ‘What shall we wear?’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32</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For the Gentiles seek after all these things, and your heavenly Father knows that you need them all.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0">
                  <a:extLst>
                    <a:ext uri="{A12FA001-AC4F-418D-AE19-62706E023703}">
                      <ahyp:hlinkClr xmlns:ahyp="http://schemas.microsoft.com/office/drawing/2018/hyperlinkcolor" val="tx"/>
                    </a:ext>
                  </a:extLst>
                </a:hlinkClick>
              </a:rPr>
              <a:t>33</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seek first the kingdom of God and his righteousness, and all these things will be added to you.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1">
                  <a:extLst>
                    <a:ext uri="{A12FA001-AC4F-418D-AE19-62706E023703}">
                      <ahyp:hlinkClr xmlns:ahyp="http://schemas.microsoft.com/office/drawing/2018/hyperlinkcolor" val="tx"/>
                    </a:ext>
                  </a:extLst>
                </a:hlinkClick>
              </a:rPr>
              <a:t>34</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about tomorrow, for tomorrow will be anxious for itself. Sufficient for the day is its own trouble.		</a:t>
            </a:r>
            <a:r>
              <a:rPr kumimoji="0" lang="en-US" sz="2400" b="1" i="0" u="none" strike="noStrike" kern="1200" cap="none" spc="0" normalizeH="0" baseline="0" noProof="0" dirty="0">
                <a:ln>
                  <a:noFill/>
                </a:ln>
                <a:solidFill>
                  <a:srgbClr val="FF0000"/>
                </a:solidFill>
                <a:effectLst/>
                <a:uLnTx/>
                <a:uFillTx/>
                <a:latin typeface="Roboto"/>
                <a:ea typeface="+mn-ea"/>
                <a:cs typeface="+mn-cs"/>
              </a:rPr>
              <a:t>VERBS / IMPERATIVES </a:t>
            </a:r>
            <a:endParaRPr kumimoji="0" lang="en-US" sz="2000" b="0" i="0" u="none" strike="noStrike" kern="1200" cap="none" spc="0" normalizeH="0" baseline="0" noProof="0" dirty="0">
              <a:ln>
                <a:noFill/>
              </a:ln>
              <a:solidFill>
                <a:srgbClr val="FF0000"/>
              </a:solidFill>
              <a:effectLst/>
              <a:uLnTx/>
              <a:uFillTx/>
              <a:latin typeface="Roboto"/>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A76E0EFB-5973-45B5-A1E7-C08BE9A7A6E4}"/>
                  </a:ext>
                </a:extLst>
              </p14:cNvPr>
              <p14:cNvContentPartPr/>
              <p14:nvPr/>
            </p14:nvContentPartPr>
            <p14:xfrm>
              <a:off x="1693601" y="1145764"/>
              <a:ext cx="894600" cy="472320"/>
            </p14:xfrm>
          </p:contentPart>
        </mc:Choice>
        <mc:Fallback xmlns="">
          <p:pic>
            <p:nvPicPr>
              <p:cNvPr id="5" name="Ink 4">
                <a:extLst>
                  <a:ext uri="{FF2B5EF4-FFF2-40B4-BE49-F238E27FC236}">
                    <a16:creationId xmlns:a16="http://schemas.microsoft.com/office/drawing/2014/main" id="{A76E0EFB-5973-45B5-A1E7-C08BE9A7A6E4}"/>
                  </a:ext>
                </a:extLst>
              </p:cNvPr>
              <p:cNvPicPr/>
              <p:nvPr/>
            </p:nvPicPr>
            <p:blipFill>
              <a:blip r:embed="rId13"/>
              <a:stretch>
                <a:fillRect/>
              </a:stretch>
            </p:blipFill>
            <p:spPr>
              <a:xfrm>
                <a:off x="1675961" y="1127764"/>
                <a:ext cx="9302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8E5F1F51-0F01-4861-A2A4-1562FDD68069}"/>
                  </a:ext>
                </a:extLst>
              </p14:cNvPr>
              <p14:cNvContentPartPr/>
              <p14:nvPr/>
            </p14:nvContentPartPr>
            <p14:xfrm>
              <a:off x="5563601" y="4864204"/>
              <a:ext cx="884880" cy="487800"/>
            </p14:xfrm>
          </p:contentPart>
        </mc:Choice>
        <mc:Fallback xmlns="">
          <p:pic>
            <p:nvPicPr>
              <p:cNvPr id="6" name="Ink 5">
                <a:extLst>
                  <a:ext uri="{FF2B5EF4-FFF2-40B4-BE49-F238E27FC236}">
                    <a16:creationId xmlns:a16="http://schemas.microsoft.com/office/drawing/2014/main" id="{8E5F1F51-0F01-4861-A2A4-1562FDD68069}"/>
                  </a:ext>
                </a:extLst>
              </p:cNvPr>
              <p:cNvPicPr/>
              <p:nvPr/>
            </p:nvPicPr>
            <p:blipFill>
              <a:blip r:embed="rId15"/>
              <a:stretch>
                <a:fillRect/>
              </a:stretch>
            </p:blipFill>
            <p:spPr>
              <a:xfrm>
                <a:off x="5545961" y="4846564"/>
                <a:ext cx="92052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6F99BC6A-ACC4-4C85-B156-593860B3F9CF}"/>
                  </a:ext>
                </a:extLst>
              </p14:cNvPr>
              <p14:cNvContentPartPr/>
              <p14:nvPr/>
            </p14:nvContentPartPr>
            <p14:xfrm>
              <a:off x="6347681" y="4335364"/>
              <a:ext cx="925200" cy="486360"/>
            </p14:xfrm>
          </p:contentPart>
        </mc:Choice>
        <mc:Fallback xmlns="">
          <p:pic>
            <p:nvPicPr>
              <p:cNvPr id="7" name="Ink 6">
                <a:extLst>
                  <a:ext uri="{FF2B5EF4-FFF2-40B4-BE49-F238E27FC236}">
                    <a16:creationId xmlns:a16="http://schemas.microsoft.com/office/drawing/2014/main" id="{6F99BC6A-ACC4-4C85-B156-593860B3F9CF}"/>
                  </a:ext>
                </a:extLst>
              </p:cNvPr>
              <p:cNvPicPr/>
              <p:nvPr/>
            </p:nvPicPr>
            <p:blipFill>
              <a:blip r:embed="rId17"/>
              <a:stretch>
                <a:fillRect/>
              </a:stretch>
            </p:blipFill>
            <p:spPr>
              <a:xfrm>
                <a:off x="6329681" y="4317724"/>
                <a:ext cx="96084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078EF4EB-DB3A-4B88-8AE4-875A2B0BC40B}"/>
                  </a:ext>
                </a:extLst>
              </p14:cNvPr>
              <p14:cNvContentPartPr/>
              <p14:nvPr/>
            </p14:nvContentPartPr>
            <p14:xfrm>
              <a:off x="188441" y="2522044"/>
              <a:ext cx="1334520" cy="609120"/>
            </p14:xfrm>
          </p:contentPart>
        </mc:Choice>
        <mc:Fallback xmlns="">
          <p:pic>
            <p:nvPicPr>
              <p:cNvPr id="8" name="Ink 7">
                <a:extLst>
                  <a:ext uri="{FF2B5EF4-FFF2-40B4-BE49-F238E27FC236}">
                    <a16:creationId xmlns:a16="http://schemas.microsoft.com/office/drawing/2014/main" id="{078EF4EB-DB3A-4B88-8AE4-875A2B0BC40B}"/>
                  </a:ext>
                </a:extLst>
              </p:cNvPr>
              <p:cNvPicPr/>
              <p:nvPr/>
            </p:nvPicPr>
            <p:blipFill>
              <a:blip r:embed="rId19"/>
              <a:stretch>
                <a:fillRect/>
              </a:stretch>
            </p:blipFill>
            <p:spPr>
              <a:xfrm>
                <a:off x="170801" y="2504404"/>
                <a:ext cx="137016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B78491D6-2BA6-40A6-9CFA-B273917FE841}"/>
                  </a:ext>
                </a:extLst>
              </p14:cNvPr>
              <p14:cNvContentPartPr/>
              <p14:nvPr/>
            </p14:nvContentPartPr>
            <p14:xfrm>
              <a:off x="3081401" y="201124"/>
              <a:ext cx="2176200" cy="625680"/>
            </p14:xfrm>
          </p:contentPart>
        </mc:Choice>
        <mc:Fallback xmlns="">
          <p:pic>
            <p:nvPicPr>
              <p:cNvPr id="9" name="Ink 8">
                <a:extLst>
                  <a:ext uri="{FF2B5EF4-FFF2-40B4-BE49-F238E27FC236}">
                    <a16:creationId xmlns:a16="http://schemas.microsoft.com/office/drawing/2014/main" id="{B78491D6-2BA6-40A6-9CFA-B273917FE841}"/>
                  </a:ext>
                </a:extLst>
              </p:cNvPr>
              <p:cNvPicPr/>
              <p:nvPr/>
            </p:nvPicPr>
            <p:blipFill>
              <a:blip r:embed="rId21"/>
              <a:stretch>
                <a:fillRect/>
              </a:stretch>
            </p:blipFill>
            <p:spPr>
              <a:xfrm>
                <a:off x="3063401" y="183484"/>
                <a:ext cx="2211840" cy="661320"/>
              </a:xfrm>
              <a:prstGeom prst="rect">
                <a:avLst/>
              </a:prstGeom>
            </p:spPr>
          </p:pic>
        </mc:Fallback>
      </mc:AlternateContent>
    </p:spTree>
    <p:extLst>
      <p:ext uri="{BB962C8B-B14F-4D97-AF65-F5344CB8AC3E}">
        <p14:creationId xmlns:p14="http://schemas.microsoft.com/office/powerpoint/2010/main" val="238999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reamstime_m_588768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6" name="TextBox 5"/>
          <p:cNvSpPr txBox="1"/>
          <p:nvPr/>
        </p:nvSpPr>
        <p:spPr>
          <a:xfrm>
            <a:off x="1697176" y="1391762"/>
            <a:ext cx="6136967" cy="480131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Some professions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(engineering,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accounting,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medicine, teaching)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require continuing education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to maintain your certification.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WHY?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1073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FAA60-34C0-4CAD-B46E-746EFB03F477}"/>
              </a:ext>
            </a:extLst>
          </p:cNvPr>
          <p:cNvSpPr/>
          <p:nvPr/>
        </p:nvSpPr>
        <p:spPr>
          <a:xfrm>
            <a:off x="415158" y="197346"/>
            <a:ext cx="11456275" cy="65794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25</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I tell you, do not be anxious about your life, what you will eat or what you will drink, nor about your body, what you will put on. Is not life more than food, and the body more than clothing?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26</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Look at the birds of the air: they neither sow nor reap nor gather into barns, and yet your heavenly Father feeds them. Are you not of more value than they?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27</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which of you by being anxious can add a single hour to his span of life?</a:t>
            </a:r>
            <a:r>
              <a:rPr kumimoji="0" lang="en-US" sz="2000" b="1" i="1"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28</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why are you anxious about clothing? Consider the lilies of the field, how they grow: they neither toil nor spin,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29</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yet I tell you, even Solomon in all his glory was not arrayed like one of these.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30</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if God so clothes the grass of the field, which today is alive and tomorrow is thrown into the oven, will he not much more clothe you, O you of little faith?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31</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saying, ‘What shall we eat?’ or ‘What shall we drink?’ or ‘What shall we wear?’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32</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For the Gentiles seek after all these things, and your heavenly Father knows that you need them all.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0">
                  <a:extLst>
                    <a:ext uri="{A12FA001-AC4F-418D-AE19-62706E023703}">
                      <ahyp:hlinkClr xmlns:ahyp="http://schemas.microsoft.com/office/drawing/2018/hyperlinkcolor" val="tx"/>
                    </a:ext>
                  </a:extLst>
                </a:hlinkClick>
              </a:rPr>
              <a:t>33</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seek first the kingdom of God and his righteousness, and all these things will be added to you.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1">
                  <a:extLst>
                    <a:ext uri="{A12FA001-AC4F-418D-AE19-62706E023703}">
                      <ahyp:hlinkClr xmlns:ahyp="http://schemas.microsoft.com/office/drawing/2018/hyperlinkcolor" val="tx"/>
                    </a:ext>
                  </a:extLst>
                </a:hlinkClick>
              </a:rPr>
              <a:t>34</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about tomorrow, for tomorrow will be anxious for itself. Sufficient for the day is its own trouble.		</a:t>
            </a:r>
            <a:r>
              <a:rPr kumimoji="0" lang="en-US" sz="2400" b="1" i="0" u="none" strike="noStrike" kern="1200" cap="none" spc="0" normalizeH="0" baseline="0" noProof="0" dirty="0">
                <a:ln>
                  <a:noFill/>
                </a:ln>
                <a:solidFill>
                  <a:srgbClr val="FF0000"/>
                </a:solidFill>
                <a:effectLst/>
                <a:uLnTx/>
                <a:uFillTx/>
                <a:latin typeface="Roboto"/>
                <a:ea typeface="+mn-ea"/>
                <a:cs typeface="+mn-cs"/>
              </a:rPr>
              <a:t>VERBS / MAIN IDEA</a:t>
            </a:r>
            <a:endParaRPr kumimoji="0" lang="en-US" sz="2000" b="0" i="0" u="none" strike="noStrike" kern="1200" cap="none" spc="0" normalizeH="0" baseline="0" noProof="0" dirty="0">
              <a:ln>
                <a:noFill/>
              </a:ln>
              <a:solidFill>
                <a:srgbClr val="FF0000"/>
              </a:solidFill>
              <a:effectLst/>
              <a:uLnTx/>
              <a:uFillTx/>
              <a:latin typeface="Roboto"/>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50A2F4D8-6B2E-4CA8-A24A-2C3AAFA0CCE3}"/>
                  </a:ext>
                </a:extLst>
              </p14:cNvPr>
              <p14:cNvContentPartPr/>
              <p14:nvPr/>
            </p14:nvContentPartPr>
            <p14:xfrm>
              <a:off x="3025241" y="200044"/>
              <a:ext cx="2229840" cy="633960"/>
            </p14:xfrm>
          </p:contentPart>
        </mc:Choice>
        <mc:Fallback xmlns="">
          <p:pic>
            <p:nvPicPr>
              <p:cNvPr id="4" name="Ink 3">
                <a:extLst>
                  <a:ext uri="{FF2B5EF4-FFF2-40B4-BE49-F238E27FC236}">
                    <a16:creationId xmlns:a16="http://schemas.microsoft.com/office/drawing/2014/main" id="{50A2F4D8-6B2E-4CA8-A24A-2C3AAFA0CCE3}"/>
                  </a:ext>
                </a:extLst>
              </p:cNvPr>
              <p:cNvPicPr/>
              <p:nvPr/>
            </p:nvPicPr>
            <p:blipFill>
              <a:blip r:embed="rId13"/>
              <a:stretch>
                <a:fillRect/>
              </a:stretch>
            </p:blipFill>
            <p:spPr>
              <a:xfrm>
                <a:off x="3007601" y="182404"/>
                <a:ext cx="2265480" cy="669600"/>
              </a:xfrm>
              <a:prstGeom prst="rect">
                <a:avLst/>
              </a:prstGeom>
            </p:spPr>
          </p:pic>
        </mc:Fallback>
      </mc:AlternateContent>
    </p:spTree>
    <p:extLst>
      <p:ext uri="{BB962C8B-B14F-4D97-AF65-F5344CB8AC3E}">
        <p14:creationId xmlns:p14="http://schemas.microsoft.com/office/powerpoint/2010/main" val="177152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6FAA60-34C0-4CAD-B46E-746EFB03F477}"/>
              </a:ext>
            </a:extLst>
          </p:cNvPr>
          <p:cNvSpPr/>
          <p:nvPr/>
        </p:nvSpPr>
        <p:spPr>
          <a:xfrm>
            <a:off x="415158" y="197346"/>
            <a:ext cx="11456275" cy="72373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25</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I tell you, do not be anxious about your life, what you will eat or what you will drink, nor about your body, what you will put on. Is not life more than food, and the body more than clothing?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26</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Look at the birds of the air: they neither sow nor reap nor gather into barns, and yet your heavenly Father feeds them. Are you not of more value than they?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27</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which of you by being anxious can add a single hour to his span of life?</a:t>
            </a:r>
            <a:r>
              <a:rPr kumimoji="0" lang="en-US" sz="2000" b="1" i="1" u="none" strike="noStrike" kern="1200" cap="none" spc="0" normalizeH="0" baseline="30000" noProof="0" dirty="0">
                <a:ln>
                  <a:noFill/>
                </a:ln>
                <a:solidFill>
                  <a:prstClr val="black"/>
                </a:solidFill>
                <a:effectLst/>
                <a:uLnTx/>
                <a:uFillTx/>
                <a:latin typeface="Arial" panose="020B0604020202020204" pitchFamily="34" charset="0"/>
                <a:ea typeface="+mn-ea"/>
                <a:cs typeface="+mn-cs"/>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28</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And why are you anxious about clothing? Consider the lilies of the field, how they grow: they neither toil nor spin,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29</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yet I tell you, even Solomon in all his glory was not arrayed like one of these.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30</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if God so clothes the grass of the field, which today is alive and tomorrow is thrown into the oven, will he not much more clothe you, O you of little faith?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31</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saying, ‘What shall we eat?’ or ‘What shall we drink?’ or ‘What shall we wear?’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32</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For the Gentiles seek after all these things, and your heavenly Father knows that you need them all.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0">
                  <a:extLst>
                    <a:ext uri="{A12FA001-AC4F-418D-AE19-62706E023703}">
                      <ahyp:hlinkClr xmlns:ahyp="http://schemas.microsoft.com/office/drawing/2018/hyperlinkcolor" val="tx"/>
                    </a:ext>
                  </a:extLst>
                </a:hlinkClick>
              </a:rPr>
              <a:t>33</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But seek first the kingdom of God and his righteousness, and all these things will be added to you.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11">
                  <a:extLst>
                    <a:ext uri="{A12FA001-AC4F-418D-AE19-62706E023703}">
                      <ahyp:hlinkClr xmlns:ahyp="http://schemas.microsoft.com/office/drawing/2018/hyperlinkcolor" val="tx"/>
                    </a:ext>
                  </a:extLst>
                </a:hlinkClick>
              </a:rPr>
              <a:t>34</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Roboto"/>
                <a:ea typeface="+mn-ea"/>
                <a:cs typeface="+mn-cs"/>
              </a:rPr>
              <a:t>“Therefore do not be anxious about tomorrow, for tomorrow will be anxious for itself. Sufficient for the day is its own trouble.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μεριμνάω</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merimnaó</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4D186EB7-B504-4EAC-9D7D-1695C22229A2}"/>
                  </a:ext>
                </a:extLst>
              </p14:cNvPr>
              <p14:cNvContentPartPr/>
              <p14:nvPr/>
            </p14:nvContentPartPr>
            <p14:xfrm>
              <a:off x="4144481" y="246484"/>
              <a:ext cx="1100520" cy="537480"/>
            </p14:xfrm>
          </p:contentPart>
        </mc:Choice>
        <mc:Fallback xmlns="">
          <p:pic>
            <p:nvPicPr>
              <p:cNvPr id="2" name="Ink 1">
                <a:extLst>
                  <a:ext uri="{FF2B5EF4-FFF2-40B4-BE49-F238E27FC236}">
                    <a16:creationId xmlns:a16="http://schemas.microsoft.com/office/drawing/2014/main" id="{4D186EB7-B504-4EAC-9D7D-1695C22229A2}"/>
                  </a:ext>
                </a:extLst>
              </p:cNvPr>
              <p:cNvPicPr/>
              <p:nvPr/>
            </p:nvPicPr>
            <p:blipFill>
              <a:blip r:embed="rId13"/>
              <a:stretch>
                <a:fillRect/>
              </a:stretch>
            </p:blipFill>
            <p:spPr>
              <a:xfrm>
                <a:off x="4126481" y="228844"/>
                <a:ext cx="11361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38B4C7BE-3723-48D4-B0AA-E9C052B0E1F0}"/>
                  </a:ext>
                </a:extLst>
              </p14:cNvPr>
              <p14:cNvContentPartPr/>
              <p14:nvPr/>
            </p14:nvContentPartPr>
            <p14:xfrm>
              <a:off x="8792081" y="2121364"/>
              <a:ext cx="1250640" cy="428040"/>
            </p14:xfrm>
          </p:contentPart>
        </mc:Choice>
        <mc:Fallback xmlns="">
          <p:pic>
            <p:nvPicPr>
              <p:cNvPr id="5" name="Ink 4">
                <a:extLst>
                  <a:ext uri="{FF2B5EF4-FFF2-40B4-BE49-F238E27FC236}">
                    <a16:creationId xmlns:a16="http://schemas.microsoft.com/office/drawing/2014/main" id="{38B4C7BE-3723-48D4-B0AA-E9C052B0E1F0}"/>
                  </a:ext>
                </a:extLst>
              </p:cNvPr>
              <p:cNvPicPr/>
              <p:nvPr/>
            </p:nvPicPr>
            <p:blipFill>
              <a:blip r:embed="rId17"/>
              <a:stretch>
                <a:fillRect/>
              </a:stretch>
            </p:blipFill>
            <p:spPr>
              <a:xfrm>
                <a:off x="8774441" y="2103724"/>
                <a:ext cx="12862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26A0E97D-3160-450C-8564-1F0F94A824BA}"/>
                  </a:ext>
                </a:extLst>
              </p14:cNvPr>
              <p14:cNvContentPartPr/>
              <p14:nvPr/>
            </p14:nvContentPartPr>
            <p14:xfrm>
              <a:off x="3178961" y="5732524"/>
              <a:ext cx="1059480" cy="506520"/>
            </p14:xfrm>
          </p:contentPart>
        </mc:Choice>
        <mc:Fallback xmlns="">
          <p:pic>
            <p:nvPicPr>
              <p:cNvPr id="7" name="Ink 6">
                <a:extLst>
                  <a:ext uri="{FF2B5EF4-FFF2-40B4-BE49-F238E27FC236}">
                    <a16:creationId xmlns:a16="http://schemas.microsoft.com/office/drawing/2014/main" id="{26A0E97D-3160-450C-8564-1F0F94A824BA}"/>
                  </a:ext>
                </a:extLst>
              </p:cNvPr>
              <p:cNvPicPr/>
              <p:nvPr/>
            </p:nvPicPr>
            <p:blipFill>
              <a:blip r:embed="rId21"/>
              <a:stretch>
                <a:fillRect/>
              </a:stretch>
            </p:blipFill>
            <p:spPr>
              <a:xfrm>
                <a:off x="3161321" y="5714884"/>
                <a:ext cx="109512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Ink 9">
                <a:extLst>
                  <a:ext uri="{FF2B5EF4-FFF2-40B4-BE49-F238E27FC236}">
                    <a16:creationId xmlns:a16="http://schemas.microsoft.com/office/drawing/2014/main" id="{9BF76AA9-C3AE-43EE-BB45-04F0AC4556A2}"/>
                  </a:ext>
                </a:extLst>
              </p14:cNvPr>
              <p14:cNvContentPartPr/>
              <p14:nvPr/>
            </p14:nvContentPartPr>
            <p14:xfrm>
              <a:off x="187430" y="2003580"/>
              <a:ext cx="1329120" cy="711360"/>
            </p14:xfrm>
          </p:contentPart>
        </mc:Choice>
        <mc:Fallback xmlns="">
          <p:pic>
            <p:nvPicPr>
              <p:cNvPr id="10" name="Ink 9">
                <a:extLst>
                  <a:ext uri="{FF2B5EF4-FFF2-40B4-BE49-F238E27FC236}">
                    <a16:creationId xmlns:a16="http://schemas.microsoft.com/office/drawing/2014/main" id="{9BF76AA9-C3AE-43EE-BB45-04F0AC4556A2}"/>
                  </a:ext>
                </a:extLst>
              </p:cNvPr>
              <p:cNvPicPr/>
              <p:nvPr/>
            </p:nvPicPr>
            <p:blipFill>
              <a:blip r:embed="rId23"/>
              <a:stretch>
                <a:fillRect/>
              </a:stretch>
            </p:blipFill>
            <p:spPr>
              <a:xfrm>
                <a:off x="151790" y="1967940"/>
                <a:ext cx="140076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9B1A34DB-7EEF-49A7-B9ED-7868087392F1}"/>
                  </a:ext>
                </a:extLst>
              </p14:cNvPr>
              <p14:cNvContentPartPr/>
              <p14:nvPr/>
            </p14:nvContentPartPr>
            <p14:xfrm>
              <a:off x="8478590" y="5682780"/>
              <a:ext cx="1135440" cy="665280"/>
            </p14:xfrm>
          </p:contentPart>
        </mc:Choice>
        <mc:Fallback xmlns="">
          <p:pic>
            <p:nvPicPr>
              <p:cNvPr id="16" name="Ink 15">
                <a:extLst>
                  <a:ext uri="{FF2B5EF4-FFF2-40B4-BE49-F238E27FC236}">
                    <a16:creationId xmlns:a16="http://schemas.microsoft.com/office/drawing/2014/main" id="{9B1A34DB-7EEF-49A7-B9ED-7868087392F1}"/>
                  </a:ext>
                </a:extLst>
              </p:cNvPr>
              <p:cNvPicPr/>
              <p:nvPr/>
            </p:nvPicPr>
            <p:blipFill>
              <a:blip r:embed="rId25"/>
              <a:stretch>
                <a:fillRect/>
              </a:stretch>
            </p:blipFill>
            <p:spPr>
              <a:xfrm>
                <a:off x="8442590" y="5647140"/>
                <a:ext cx="120708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FFF5099A-ABDB-497F-94A6-A987819CA3C6}"/>
                  </a:ext>
                </a:extLst>
              </p14:cNvPr>
              <p14:cNvContentPartPr/>
              <p14:nvPr/>
            </p14:nvContentPartPr>
            <p14:xfrm>
              <a:off x="5149310" y="3864420"/>
              <a:ext cx="1376640" cy="564120"/>
            </p14:xfrm>
          </p:contentPart>
        </mc:Choice>
        <mc:Fallback xmlns="">
          <p:pic>
            <p:nvPicPr>
              <p:cNvPr id="17" name="Ink 16">
                <a:extLst>
                  <a:ext uri="{FF2B5EF4-FFF2-40B4-BE49-F238E27FC236}">
                    <a16:creationId xmlns:a16="http://schemas.microsoft.com/office/drawing/2014/main" id="{FFF5099A-ABDB-497F-94A6-A987819CA3C6}"/>
                  </a:ext>
                </a:extLst>
              </p:cNvPr>
              <p:cNvPicPr/>
              <p:nvPr/>
            </p:nvPicPr>
            <p:blipFill>
              <a:blip r:embed="rId27"/>
              <a:stretch>
                <a:fillRect/>
              </a:stretch>
            </p:blipFill>
            <p:spPr>
              <a:xfrm>
                <a:off x="5113670" y="3828780"/>
                <a:ext cx="1448280" cy="635760"/>
              </a:xfrm>
              <a:prstGeom prst="rect">
                <a:avLst/>
              </a:prstGeom>
            </p:spPr>
          </p:pic>
        </mc:Fallback>
      </mc:AlternateContent>
    </p:spTree>
    <p:extLst>
      <p:ext uri="{BB962C8B-B14F-4D97-AF65-F5344CB8AC3E}">
        <p14:creationId xmlns:p14="http://schemas.microsoft.com/office/powerpoint/2010/main" val="352408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BB40111-96AF-4053-BF5F-ADFD8765B245}"/>
              </a:ext>
            </a:extLst>
          </p:cNvPr>
          <p:cNvSpPr>
            <a:spLocks noGrp="1"/>
          </p:cNvSpPr>
          <p:nvPr>
            <p:ph idx="1"/>
          </p:nvPr>
        </p:nvSpPr>
        <p:spPr>
          <a:xfrm>
            <a:off x="6090574" y="801866"/>
            <a:ext cx="5306084" cy="5230634"/>
          </a:xfrm>
        </p:spPr>
        <p:txBody>
          <a:bodyPr anchor="ctr">
            <a:normAutofit/>
          </a:bodyPr>
          <a:lstStyle/>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rgbClr val="000000"/>
                </a:solidFill>
                <a:latin typeface="Arial" panose="020B0604020202020204" pitchFamily="34" charset="0"/>
                <a:cs typeface="Arial" panose="020B0604020202020204" pitchFamily="34" charset="0"/>
              </a:rPr>
              <a:t>DETERMINING THE OUTLINE</a:t>
            </a: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rgbClr val="FF0000"/>
                </a:solidFill>
                <a:latin typeface="Arial" panose="020B0604020202020204" pitchFamily="34" charset="0"/>
                <a:cs typeface="Arial" panose="020B0604020202020204" pitchFamily="34" charset="0"/>
              </a:rPr>
              <a:t>Matthew 6: 25-34</a:t>
            </a:r>
          </a:p>
        </p:txBody>
      </p:sp>
      <p:sp>
        <p:nvSpPr>
          <p:cNvPr id="5" name="Title 4">
            <a:extLst>
              <a:ext uri="{FF2B5EF4-FFF2-40B4-BE49-F238E27FC236}">
                <a16:creationId xmlns:a16="http://schemas.microsoft.com/office/drawing/2014/main" id="{52196749-4A95-4ED6-BBD4-7201C8A0490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61002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E4EF5C-87B2-A94D-E9C6-49C6C619A34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E4BC51-C07B-4D30-588F-2755B6536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A1C969-F271-3A46-3EA0-D6CA30159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6C3DDF2-3CB8-1728-537F-E4B9D7E0FB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D8031EE-E7DE-107E-6A95-BE0522B057BA}"/>
              </a:ext>
            </a:extLst>
          </p:cNvPr>
          <p:cNvSpPr>
            <a:spLocks noGrp="1"/>
          </p:cNvSpPr>
          <p:nvPr>
            <p:ph idx="1"/>
          </p:nvPr>
        </p:nvSpPr>
        <p:spPr>
          <a:xfrm>
            <a:off x="6090574" y="801866"/>
            <a:ext cx="5306084" cy="5230634"/>
          </a:xfrm>
        </p:spPr>
        <p:txBody>
          <a:bodyPr anchor="ctr">
            <a:normAutofit/>
          </a:bodyPr>
          <a:lstStyle/>
          <a:p>
            <a:pPr marL="0" indent="0">
              <a:buNone/>
            </a:pPr>
            <a:endParaRPr lang="en-US" sz="24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D8E4C6E-29AA-B366-450D-FC09DDD72C2C}"/>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59D53FFD-9477-ED52-E18F-C2A7041CE5C9}"/>
              </a:ext>
            </a:extLst>
          </p:cNvPr>
          <p:cNvSpPr txBox="1"/>
          <p:nvPr/>
        </p:nvSpPr>
        <p:spPr>
          <a:xfrm>
            <a:off x="5780689" y="365125"/>
            <a:ext cx="6096000" cy="4698659"/>
          </a:xfrm>
          <a:prstGeom prst="rect">
            <a:avLst/>
          </a:prstGeom>
          <a:noFill/>
        </p:spPr>
        <p:txBody>
          <a:bodyPr wrap="square">
            <a:spAutoFit/>
          </a:bodyPr>
          <a:lstStyle/>
          <a:p>
            <a:pPr marL="0" indent="0" algn="ctr">
              <a:lnSpc>
                <a:spcPct val="150000"/>
              </a:lnSpc>
              <a:spcBef>
                <a:spcPts val="0"/>
              </a:spcBef>
              <a:buNone/>
            </a:pPr>
            <a:endParaRPr lang="en-US" sz="3600" b="1" dirty="0">
              <a:solidFill>
                <a:srgbClr val="000000"/>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4400" b="1" i="1" dirty="0">
                <a:solidFill>
                  <a:srgbClr val="000000"/>
                </a:solidFill>
                <a:latin typeface="Arial" panose="020B0604020202020204" pitchFamily="34" charset="0"/>
                <a:cs typeface="Arial" panose="020B0604020202020204" pitchFamily="34" charset="0"/>
              </a:rPr>
              <a:t>UTILIZING A </a:t>
            </a:r>
          </a:p>
          <a:p>
            <a:pPr marL="0" indent="0" algn="ctr">
              <a:lnSpc>
                <a:spcPct val="150000"/>
              </a:lnSpc>
              <a:spcBef>
                <a:spcPts val="0"/>
              </a:spcBef>
              <a:buNone/>
            </a:pPr>
            <a:r>
              <a:rPr lang="en-US" sz="4400" b="1" i="1" dirty="0">
                <a:solidFill>
                  <a:srgbClr val="000000"/>
                </a:solidFill>
                <a:latin typeface="Arial" panose="020B0604020202020204" pitchFamily="34" charset="0"/>
                <a:cs typeface="Arial" panose="020B0604020202020204" pitchFamily="34" charset="0"/>
              </a:rPr>
              <a:t>PLURAL NOUN PROPOSITION</a:t>
            </a:r>
          </a:p>
          <a:p>
            <a:pPr marL="0" indent="0" algn="ctr">
              <a:lnSpc>
                <a:spcPct val="150000"/>
              </a:lnSpc>
              <a:spcBef>
                <a:spcPts val="0"/>
              </a:spcBef>
              <a:buNone/>
            </a:pPr>
            <a:r>
              <a:rPr lang="en-US" sz="3600" b="1" i="1" dirty="0">
                <a:solidFill>
                  <a:srgbClr val="000000"/>
                </a:solidFill>
                <a:latin typeface="Arial" panose="020B0604020202020204" pitchFamily="34" charset="0"/>
                <a:cs typeface="Arial" panose="020B0604020202020204" pitchFamily="34" charset="0"/>
              </a:rPr>
              <a:t>(what you propose to say)</a:t>
            </a:r>
          </a:p>
        </p:txBody>
      </p:sp>
    </p:spTree>
    <p:extLst>
      <p:ext uri="{BB962C8B-B14F-4D97-AF65-F5344CB8AC3E}">
        <p14:creationId xmlns:p14="http://schemas.microsoft.com/office/powerpoint/2010/main" val="281768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F7FF1D17-7CDF-4FF1-BAC6-08CB6AF6B1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947" t="10702" r="23350" b="4034"/>
          <a:stretch/>
        </p:blipFill>
        <p:spPr>
          <a:xfrm>
            <a:off x="3394827" y="137160"/>
            <a:ext cx="6219999" cy="6583680"/>
          </a:xfrm>
        </p:spPr>
      </p:pic>
      <p:pic>
        <p:nvPicPr>
          <p:cNvPr id="1026" name="Picture 2">
            <a:extLst>
              <a:ext uri="{FF2B5EF4-FFF2-40B4-BE49-F238E27FC236}">
                <a16:creationId xmlns:a16="http://schemas.microsoft.com/office/drawing/2014/main" id="{F3DAC7CC-780F-4034-9337-70415A120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234"/>
          <a:stretch/>
        </p:blipFill>
        <p:spPr bwMode="auto">
          <a:xfrm>
            <a:off x="160269" y="137160"/>
            <a:ext cx="3234558" cy="3333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D9B57226-6BD5-44D8-B407-DF54365FC002}"/>
                  </a:ext>
                </a:extLst>
              </p14:cNvPr>
              <p14:cNvContentPartPr/>
              <p14:nvPr/>
            </p14:nvContentPartPr>
            <p14:xfrm>
              <a:off x="5693193" y="1528142"/>
              <a:ext cx="1434600" cy="495360"/>
            </p14:xfrm>
          </p:contentPart>
        </mc:Choice>
        <mc:Fallback xmlns="">
          <p:pic>
            <p:nvPicPr>
              <p:cNvPr id="10" name="Ink 9">
                <a:extLst>
                  <a:ext uri="{FF2B5EF4-FFF2-40B4-BE49-F238E27FC236}">
                    <a16:creationId xmlns:a16="http://schemas.microsoft.com/office/drawing/2014/main" id="{D9B57226-6BD5-44D8-B407-DF54365FC002}"/>
                  </a:ext>
                </a:extLst>
              </p:cNvPr>
              <p:cNvPicPr/>
              <p:nvPr/>
            </p:nvPicPr>
            <p:blipFill>
              <a:blip r:embed="rId5"/>
              <a:stretch>
                <a:fillRect/>
              </a:stretch>
            </p:blipFill>
            <p:spPr>
              <a:xfrm>
                <a:off x="5675553" y="1510142"/>
                <a:ext cx="1470240" cy="531000"/>
              </a:xfrm>
              <a:prstGeom prst="rect">
                <a:avLst/>
              </a:prstGeom>
            </p:spPr>
          </p:pic>
        </mc:Fallback>
      </mc:AlternateContent>
    </p:spTree>
    <p:extLst>
      <p:ext uri="{BB962C8B-B14F-4D97-AF65-F5344CB8AC3E}">
        <p14:creationId xmlns:p14="http://schemas.microsoft.com/office/powerpoint/2010/main" val="256812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FB7059A-4560-46AD-A964-58098C1837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625" t="30599" r="23592" b="8191"/>
          <a:stretch/>
        </p:blipFill>
        <p:spPr>
          <a:xfrm>
            <a:off x="227935" y="-362607"/>
            <a:ext cx="9516992" cy="7220607"/>
          </a:xfrm>
        </p:spPr>
      </p:pic>
      <mc:AlternateContent xmlns:mc="http://schemas.openxmlformats.org/markup-compatibility/2006" xmlns:p14="http://schemas.microsoft.com/office/powerpoint/2010/main">
        <mc:Choice Requires="p14">
          <p:contentPart p14:bwMode="auto" r:id="rId3">
            <p14:nvContentPartPr>
              <p14:cNvPr id="131" name="Ink 130">
                <a:extLst>
                  <a:ext uri="{FF2B5EF4-FFF2-40B4-BE49-F238E27FC236}">
                    <a16:creationId xmlns:a16="http://schemas.microsoft.com/office/drawing/2014/main" id="{830A2193-8A4D-4A88-94B8-01254EB98637}"/>
                  </a:ext>
                </a:extLst>
              </p14:cNvPr>
              <p14:cNvContentPartPr/>
              <p14:nvPr/>
            </p14:nvContentPartPr>
            <p14:xfrm>
              <a:off x="245301" y="304862"/>
              <a:ext cx="4343040" cy="874440"/>
            </p14:xfrm>
          </p:contentPart>
        </mc:Choice>
        <mc:Fallback xmlns="">
          <p:pic>
            <p:nvPicPr>
              <p:cNvPr id="131" name="Ink 130">
                <a:extLst>
                  <a:ext uri="{FF2B5EF4-FFF2-40B4-BE49-F238E27FC236}">
                    <a16:creationId xmlns:a16="http://schemas.microsoft.com/office/drawing/2014/main" id="{830A2193-8A4D-4A88-94B8-01254EB98637}"/>
                  </a:ext>
                </a:extLst>
              </p:cNvPr>
              <p:cNvPicPr/>
              <p:nvPr/>
            </p:nvPicPr>
            <p:blipFill>
              <a:blip r:embed="rId4"/>
              <a:stretch>
                <a:fillRect/>
              </a:stretch>
            </p:blipFill>
            <p:spPr>
              <a:xfrm>
                <a:off x="227661" y="287222"/>
                <a:ext cx="4378680" cy="910080"/>
              </a:xfrm>
              <a:prstGeom prst="rect">
                <a:avLst/>
              </a:prstGeom>
            </p:spPr>
          </p:pic>
        </mc:Fallback>
      </mc:AlternateContent>
    </p:spTree>
    <p:extLst>
      <p:ext uri="{BB962C8B-B14F-4D97-AF65-F5344CB8AC3E}">
        <p14:creationId xmlns:p14="http://schemas.microsoft.com/office/powerpoint/2010/main" val="533623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FB7059A-4560-46AD-A964-58098C1837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625" t="30599" r="23592" b="8191"/>
          <a:stretch/>
        </p:blipFill>
        <p:spPr>
          <a:xfrm>
            <a:off x="227935" y="-362607"/>
            <a:ext cx="9516992" cy="7220607"/>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E3E2F10-9651-451C-B7BE-08604892DE39}"/>
                  </a:ext>
                </a:extLst>
              </p14:cNvPr>
              <p14:cNvContentPartPr/>
              <p14:nvPr/>
            </p14:nvContentPartPr>
            <p14:xfrm>
              <a:off x="604221" y="4311662"/>
              <a:ext cx="4275360" cy="2230560"/>
            </p14:xfrm>
          </p:contentPart>
        </mc:Choice>
        <mc:Fallback xmlns="">
          <p:pic>
            <p:nvPicPr>
              <p:cNvPr id="6" name="Ink 5">
                <a:extLst>
                  <a:ext uri="{FF2B5EF4-FFF2-40B4-BE49-F238E27FC236}">
                    <a16:creationId xmlns:a16="http://schemas.microsoft.com/office/drawing/2014/main" id="{BE3E2F10-9651-451C-B7BE-08604892DE39}"/>
                  </a:ext>
                </a:extLst>
              </p:cNvPr>
              <p:cNvPicPr/>
              <p:nvPr/>
            </p:nvPicPr>
            <p:blipFill>
              <a:blip r:embed="rId4"/>
              <a:stretch>
                <a:fillRect/>
              </a:stretch>
            </p:blipFill>
            <p:spPr>
              <a:xfrm>
                <a:off x="586581" y="4293662"/>
                <a:ext cx="4311000" cy="226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5AEA51BA-2D43-4AA9-AE3E-904867563398}"/>
                  </a:ext>
                </a:extLst>
              </p14:cNvPr>
              <p14:cNvContentPartPr/>
              <p14:nvPr/>
            </p14:nvContentPartPr>
            <p14:xfrm>
              <a:off x="855141" y="856022"/>
              <a:ext cx="6814440" cy="3265560"/>
            </p14:xfrm>
          </p:contentPart>
        </mc:Choice>
        <mc:Fallback xmlns="">
          <p:pic>
            <p:nvPicPr>
              <p:cNvPr id="24" name="Ink 23">
                <a:extLst>
                  <a:ext uri="{FF2B5EF4-FFF2-40B4-BE49-F238E27FC236}">
                    <a16:creationId xmlns:a16="http://schemas.microsoft.com/office/drawing/2014/main" id="{5AEA51BA-2D43-4AA9-AE3E-904867563398}"/>
                  </a:ext>
                </a:extLst>
              </p:cNvPr>
              <p:cNvPicPr/>
              <p:nvPr/>
            </p:nvPicPr>
            <p:blipFill>
              <a:blip r:embed="rId6"/>
              <a:stretch>
                <a:fillRect/>
              </a:stretch>
            </p:blipFill>
            <p:spPr>
              <a:xfrm>
                <a:off x="837501" y="838382"/>
                <a:ext cx="6850080" cy="3301200"/>
              </a:xfrm>
              <a:prstGeom prst="rect">
                <a:avLst/>
              </a:prstGeom>
            </p:spPr>
          </p:pic>
        </mc:Fallback>
      </mc:AlternateContent>
    </p:spTree>
    <p:extLst>
      <p:ext uri="{BB962C8B-B14F-4D97-AF65-F5344CB8AC3E}">
        <p14:creationId xmlns:p14="http://schemas.microsoft.com/office/powerpoint/2010/main" val="50459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42AD115-105A-4897-B955-78C53CC675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40" r="23189" b="3793"/>
          <a:stretch/>
        </p:blipFill>
        <p:spPr>
          <a:xfrm>
            <a:off x="1171863" y="268014"/>
            <a:ext cx="8308036" cy="6400800"/>
          </a:xfrm>
        </p:spPr>
      </p:pic>
    </p:spTree>
    <p:extLst>
      <p:ext uri="{BB962C8B-B14F-4D97-AF65-F5344CB8AC3E}">
        <p14:creationId xmlns:p14="http://schemas.microsoft.com/office/powerpoint/2010/main" val="2164186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D39B99F8-6E86-4FA8-B082-FBAD694909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06" t="11787" r="24075" b="3551"/>
          <a:stretch/>
        </p:blipFill>
        <p:spPr>
          <a:xfrm>
            <a:off x="2154620" y="0"/>
            <a:ext cx="6294218" cy="6675120"/>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A5C2EEE-1143-49BD-BC1F-091C46315336}"/>
                  </a:ext>
                </a:extLst>
              </p14:cNvPr>
              <p14:cNvContentPartPr/>
              <p14:nvPr/>
            </p14:nvContentPartPr>
            <p14:xfrm>
              <a:off x="2274633" y="4485902"/>
              <a:ext cx="6159960" cy="838800"/>
            </p14:xfrm>
          </p:contentPart>
        </mc:Choice>
        <mc:Fallback xmlns="">
          <p:pic>
            <p:nvPicPr>
              <p:cNvPr id="2" name="Ink 1">
                <a:extLst>
                  <a:ext uri="{FF2B5EF4-FFF2-40B4-BE49-F238E27FC236}">
                    <a16:creationId xmlns:a16="http://schemas.microsoft.com/office/drawing/2014/main" id="{FA5C2EEE-1143-49BD-BC1F-091C46315336}"/>
                  </a:ext>
                </a:extLst>
              </p:cNvPr>
              <p:cNvPicPr/>
              <p:nvPr/>
            </p:nvPicPr>
            <p:blipFill>
              <a:blip r:embed="rId4"/>
              <a:stretch>
                <a:fillRect/>
              </a:stretch>
            </p:blipFill>
            <p:spPr>
              <a:xfrm>
                <a:off x="2256993" y="4467902"/>
                <a:ext cx="619560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Ink 50">
                <a:extLst>
                  <a:ext uri="{FF2B5EF4-FFF2-40B4-BE49-F238E27FC236}">
                    <a16:creationId xmlns:a16="http://schemas.microsoft.com/office/drawing/2014/main" id="{DBF01D83-1F59-4E8F-A2FC-1B2965F3A61E}"/>
                  </a:ext>
                </a:extLst>
              </p14:cNvPr>
              <p14:cNvContentPartPr/>
              <p14:nvPr/>
            </p14:nvContentPartPr>
            <p14:xfrm>
              <a:off x="1191033" y="3817382"/>
              <a:ext cx="225360" cy="254880"/>
            </p14:xfrm>
          </p:contentPart>
        </mc:Choice>
        <mc:Fallback xmlns="">
          <p:pic>
            <p:nvPicPr>
              <p:cNvPr id="51" name="Ink 50">
                <a:extLst>
                  <a:ext uri="{FF2B5EF4-FFF2-40B4-BE49-F238E27FC236}">
                    <a16:creationId xmlns:a16="http://schemas.microsoft.com/office/drawing/2014/main" id="{DBF01D83-1F59-4E8F-A2FC-1B2965F3A61E}"/>
                  </a:ext>
                </a:extLst>
              </p:cNvPr>
              <p:cNvPicPr/>
              <p:nvPr/>
            </p:nvPicPr>
            <p:blipFill>
              <a:blip r:embed="rId6"/>
              <a:stretch>
                <a:fillRect/>
              </a:stretch>
            </p:blipFill>
            <p:spPr>
              <a:xfrm>
                <a:off x="1173393" y="3799742"/>
                <a:ext cx="2610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 name="Ink 81">
                <a:extLst>
                  <a:ext uri="{FF2B5EF4-FFF2-40B4-BE49-F238E27FC236}">
                    <a16:creationId xmlns:a16="http://schemas.microsoft.com/office/drawing/2014/main" id="{2FC029E5-9A3C-4494-8B50-95EAC00C7551}"/>
                  </a:ext>
                </a:extLst>
              </p14:cNvPr>
              <p14:cNvContentPartPr/>
              <p14:nvPr/>
            </p14:nvContentPartPr>
            <p14:xfrm>
              <a:off x="347913" y="4338662"/>
              <a:ext cx="1526040" cy="1191600"/>
            </p14:xfrm>
          </p:contentPart>
        </mc:Choice>
        <mc:Fallback xmlns="">
          <p:pic>
            <p:nvPicPr>
              <p:cNvPr id="82" name="Ink 81">
                <a:extLst>
                  <a:ext uri="{FF2B5EF4-FFF2-40B4-BE49-F238E27FC236}">
                    <a16:creationId xmlns:a16="http://schemas.microsoft.com/office/drawing/2014/main" id="{2FC029E5-9A3C-4494-8B50-95EAC00C7551}"/>
                  </a:ext>
                </a:extLst>
              </p:cNvPr>
              <p:cNvPicPr/>
              <p:nvPr/>
            </p:nvPicPr>
            <p:blipFill>
              <a:blip r:embed="rId8"/>
              <a:stretch>
                <a:fillRect/>
              </a:stretch>
            </p:blipFill>
            <p:spPr>
              <a:xfrm>
                <a:off x="330269" y="4320662"/>
                <a:ext cx="1561688" cy="122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1" name="Ink 90">
                <a:extLst>
                  <a:ext uri="{FF2B5EF4-FFF2-40B4-BE49-F238E27FC236}">
                    <a16:creationId xmlns:a16="http://schemas.microsoft.com/office/drawing/2014/main" id="{CAC46BC9-55DA-4154-8E02-0D40C685451C}"/>
                  </a:ext>
                </a:extLst>
              </p14:cNvPr>
              <p14:cNvContentPartPr/>
              <p14:nvPr/>
            </p14:nvContentPartPr>
            <p14:xfrm>
              <a:off x="65313" y="2857622"/>
              <a:ext cx="2148840" cy="1522440"/>
            </p14:xfrm>
          </p:contentPart>
        </mc:Choice>
        <mc:Fallback xmlns="">
          <p:pic>
            <p:nvPicPr>
              <p:cNvPr id="91" name="Ink 90">
                <a:extLst>
                  <a:ext uri="{FF2B5EF4-FFF2-40B4-BE49-F238E27FC236}">
                    <a16:creationId xmlns:a16="http://schemas.microsoft.com/office/drawing/2014/main" id="{CAC46BC9-55DA-4154-8E02-0D40C685451C}"/>
                  </a:ext>
                </a:extLst>
              </p:cNvPr>
              <p:cNvPicPr/>
              <p:nvPr/>
            </p:nvPicPr>
            <p:blipFill>
              <a:blip r:embed="rId10"/>
              <a:stretch>
                <a:fillRect/>
              </a:stretch>
            </p:blipFill>
            <p:spPr>
              <a:xfrm>
                <a:off x="47673" y="2839622"/>
                <a:ext cx="2184480" cy="1558080"/>
              </a:xfrm>
              <a:prstGeom prst="rect">
                <a:avLst/>
              </a:prstGeom>
            </p:spPr>
          </p:pic>
        </mc:Fallback>
      </mc:AlternateContent>
    </p:spTree>
    <p:extLst>
      <p:ext uri="{BB962C8B-B14F-4D97-AF65-F5344CB8AC3E}">
        <p14:creationId xmlns:p14="http://schemas.microsoft.com/office/powerpoint/2010/main" val="1937644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E0C2-5763-4A2C-B6B3-F4256952228D}"/>
              </a:ext>
            </a:extLst>
          </p:cNvPr>
          <p:cNvSpPr>
            <a:spLocks noGrp="1"/>
          </p:cNvSpPr>
          <p:nvPr>
            <p:ph type="title"/>
          </p:nvPr>
        </p:nvSpPr>
        <p:spPr/>
        <p:txBody>
          <a:bodyPr/>
          <a:lstStyle/>
          <a:p>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id="{33446C51-E42B-44CF-8B54-9A4C4168E5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198" r="1209" b="2706"/>
          <a:stretch/>
        </p:blipFill>
        <p:spPr>
          <a:xfrm>
            <a:off x="838200" y="274320"/>
            <a:ext cx="10377527" cy="6309360"/>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AEA8A54-9A81-9A5C-6053-808B10971489}"/>
                  </a:ext>
                </a:extLst>
              </p14:cNvPr>
              <p14:cNvContentPartPr/>
              <p14:nvPr/>
            </p14:nvContentPartPr>
            <p14:xfrm>
              <a:off x="1825750" y="726395"/>
              <a:ext cx="670680" cy="917640"/>
            </p14:xfrm>
          </p:contentPart>
        </mc:Choice>
        <mc:Fallback xmlns="">
          <p:pic>
            <p:nvPicPr>
              <p:cNvPr id="3" name="Ink 2">
                <a:extLst>
                  <a:ext uri="{FF2B5EF4-FFF2-40B4-BE49-F238E27FC236}">
                    <a16:creationId xmlns:a16="http://schemas.microsoft.com/office/drawing/2014/main" id="{4AEA8A54-9A81-9A5C-6053-808B10971489}"/>
                  </a:ext>
                </a:extLst>
              </p:cNvPr>
              <p:cNvPicPr/>
              <p:nvPr/>
            </p:nvPicPr>
            <p:blipFill>
              <a:blip r:embed="rId4"/>
              <a:stretch>
                <a:fillRect/>
              </a:stretch>
            </p:blipFill>
            <p:spPr>
              <a:xfrm>
                <a:off x="1762750" y="663755"/>
                <a:ext cx="796320" cy="1043280"/>
              </a:xfrm>
              <a:prstGeom prst="rect">
                <a:avLst/>
              </a:prstGeom>
            </p:spPr>
          </p:pic>
        </mc:Fallback>
      </mc:AlternateContent>
    </p:spTree>
    <p:extLst>
      <p:ext uri="{BB962C8B-B14F-4D97-AF65-F5344CB8AC3E}">
        <p14:creationId xmlns:p14="http://schemas.microsoft.com/office/powerpoint/2010/main" val="27848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reamstime_m_588768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6" name="TextBox 5"/>
          <p:cNvSpPr txBox="1"/>
          <p:nvPr/>
        </p:nvSpPr>
        <p:spPr>
          <a:xfrm>
            <a:off x="1697176" y="1391762"/>
            <a:ext cx="6136967" cy="51090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libri"/>
                <a:ea typeface="+mn-ea"/>
                <a:cs typeface="+mn-cs"/>
              </a:rPr>
              <a:t>Some professions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libri"/>
                <a:ea typeface="+mn-ea"/>
                <a:cs typeface="+mn-cs"/>
              </a:rPr>
              <a:t>(engineering,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libri"/>
                <a:ea typeface="+mn-ea"/>
                <a:cs typeface="+mn-cs"/>
              </a:rPr>
              <a:t> accounting,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libri"/>
                <a:ea typeface="+mn-ea"/>
                <a:cs typeface="+mn-cs"/>
              </a:rPr>
              <a:t> medicine, teaching)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libri"/>
                <a:ea typeface="+mn-ea"/>
                <a:cs typeface="+mn-cs"/>
              </a:rPr>
              <a:t> require continuing education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libri"/>
                <a:ea typeface="+mn-ea"/>
                <a:cs typeface="+mn-cs"/>
              </a:rPr>
              <a:t> to maintain your certification</a:t>
            </a:r>
            <a:r>
              <a:rPr kumimoji="0" lang="en-US" sz="3600" b="1" i="1"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AN ATTEMPT TO GUARANTEE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IMPROVEMENT IN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1274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60292-A8B6-4DC9-BC2F-54AF2A47100C}"/>
              </a:ext>
            </a:extLst>
          </p:cNvPr>
          <p:cNvSpPr/>
          <p:nvPr/>
        </p:nvSpPr>
        <p:spPr>
          <a:xfrm>
            <a:off x="265386" y="-231610"/>
            <a:ext cx="11661228" cy="7038530"/>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Consider The Lilies: Trusting God Instead of Controlling God (Matthew 6:25-34)</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3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Sermon Outline by David Anderson at bible.org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BACKGROUND / REVIEW OF CONTEXT: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treasures.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eyes.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masters.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Main Point: Jesus needs to be prioritized and valued above all else.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e.</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proper priorities, the result of a single-mindedness to Christ, the result of all this is freedom from anxiety and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INTRODUCTION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One main point:  Don’t be anxious, but trust the Lord.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entire section has to do with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It is mentioned 6 times.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word is actually ties to insomnia.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“Therefore I tell you”</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section is tied to the previous section on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This is the result of the previous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seeking worldly treasure.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having your vision blinded by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serving the god of Mammon…is worry and anxiety.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4.</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rejecting the idol of Mammon and trusting in a better Master…is peace.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“Therefore” If we haven’t come to grips with the previous section, we are hopeless when we get to this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“don’t be anxious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Jesus lays down the main point and principle:  Don’t worry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2264B333-0575-41F3-8586-B597783ED7DD}"/>
                  </a:ext>
                </a:extLst>
              </p14:cNvPr>
              <p14:cNvContentPartPr/>
              <p14:nvPr/>
            </p14:nvContentPartPr>
            <p14:xfrm>
              <a:off x="2232521" y="236044"/>
              <a:ext cx="7003440" cy="1611360"/>
            </p14:xfrm>
          </p:contentPart>
        </mc:Choice>
        <mc:Fallback xmlns="">
          <p:pic>
            <p:nvPicPr>
              <p:cNvPr id="18" name="Ink 17">
                <a:extLst>
                  <a:ext uri="{FF2B5EF4-FFF2-40B4-BE49-F238E27FC236}">
                    <a16:creationId xmlns:a16="http://schemas.microsoft.com/office/drawing/2014/main" id="{2264B333-0575-41F3-8586-B597783ED7DD}"/>
                  </a:ext>
                </a:extLst>
              </p:cNvPr>
              <p:cNvPicPr/>
              <p:nvPr/>
            </p:nvPicPr>
            <p:blipFill>
              <a:blip r:embed="rId3"/>
              <a:stretch>
                <a:fillRect/>
              </a:stretch>
            </p:blipFill>
            <p:spPr>
              <a:xfrm>
                <a:off x="2214881" y="218044"/>
                <a:ext cx="7039080" cy="164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9343478D-EE74-451B-ADED-0960EDF4BBD2}"/>
                  </a:ext>
                </a:extLst>
              </p14:cNvPr>
              <p14:cNvContentPartPr/>
              <p14:nvPr/>
            </p14:nvContentPartPr>
            <p14:xfrm>
              <a:off x="6472601" y="1419364"/>
              <a:ext cx="1492920" cy="397800"/>
            </p14:xfrm>
          </p:contentPart>
        </mc:Choice>
        <mc:Fallback xmlns="">
          <p:pic>
            <p:nvPicPr>
              <p:cNvPr id="25" name="Ink 24">
                <a:extLst>
                  <a:ext uri="{FF2B5EF4-FFF2-40B4-BE49-F238E27FC236}">
                    <a16:creationId xmlns:a16="http://schemas.microsoft.com/office/drawing/2014/main" id="{9343478D-EE74-451B-ADED-0960EDF4BBD2}"/>
                  </a:ext>
                </a:extLst>
              </p:cNvPr>
              <p:cNvPicPr/>
              <p:nvPr/>
            </p:nvPicPr>
            <p:blipFill>
              <a:blip r:embed="rId5"/>
              <a:stretch>
                <a:fillRect/>
              </a:stretch>
            </p:blipFill>
            <p:spPr>
              <a:xfrm>
                <a:off x="6454601" y="1401364"/>
                <a:ext cx="152856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0E2C5EBA-F9CC-4240-9A10-4A9CD03BF920}"/>
                  </a:ext>
                </a:extLst>
              </p14:cNvPr>
              <p14:cNvContentPartPr/>
              <p14:nvPr/>
            </p14:nvContentPartPr>
            <p14:xfrm>
              <a:off x="8030681" y="1238644"/>
              <a:ext cx="1809360" cy="419040"/>
            </p14:xfrm>
          </p:contentPart>
        </mc:Choice>
        <mc:Fallback xmlns="">
          <p:pic>
            <p:nvPicPr>
              <p:cNvPr id="35" name="Ink 34">
                <a:extLst>
                  <a:ext uri="{FF2B5EF4-FFF2-40B4-BE49-F238E27FC236}">
                    <a16:creationId xmlns:a16="http://schemas.microsoft.com/office/drawing/2014/main" id="{0E2C5EBA-F9CC-4240-9A10-4A9CD03BF920}"/>
                  </a:ext>
                </a:extLst>
              </p:cNvPr>
              <p:cNvPicPr/>
              <p:nvPr/>
            </p:nvPicPr>
            <p:blipFill>
              <a:blip r:embed="rId7"/>
              <a:stretch>
                <a:fillRect/>
              </a:stretch>
            </p:blipFill>
            <p:spPr>
              <a:xfrm>
                <a:off x="8013041" y="1221004"/>
                <a:ext cx="18450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k 41">
                <a:extLst>
                  <a:ext uri="{FF2B5EF4-FFF2-40B4-BE49-F238E27FC236}">
                    <a16:creationId xmlns:a16="http://schemas.microsoft.com/office/drawing/2014/main" id="{C3388587-F97A-4C45-886B-8B482F9317B9}"/>
                  </a:ext>
                </a:extLst>
              </p14:cNvPr>
              <p14:cNvContentPartPr/>
              <p14:nvPr/>
            </p14:nvContentPartPr>
            <p14:xfrm>
              <a:off x="9777761" y="1029484"/>
              <a:ext cx="1433880" cy="534960"/>
            </p14:xfrm>
          </p:contentPart>
        </mc:Choice>
        <mc:Fallback xmlns="">
          <p:pic>
            <p:nvPicPr>
              <p:cNvPr id="42" name="Ink 41">
                <a:extLst>
                  <a:ext uri="{FF2B5EF4-FFF2-40B4-BE49-F238E27FC236}">
                    <a16:creationId xmlns:a16="http://schemas.microsoft.com/office/drawing/2014/main" id="{C3388587-F97A-4C45-886B-8B482F9317B9}"/>
                  </a:ext>
                </a:extLst>
              </p:cNvPr>
              <p:cNvPicPr/>
              <p:nvPr/>
            </p:nvPicPr>
            <p:blipFill>
              <a:blip r:embed="rId9"/>
              <a:stretch>
                <a:fillRect/>
              </a:stretch>
            </p:blipFill>
            <p:spPr>
              <a:xfrm>
                <a:off x="9760117" y="1011484"/>
                <a:ext cx="1469529"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Ink 64">
                <a:extLst>
                  <a:ext uri="{FF2B5EF4-FFF2-40B4-BE49-F238E27FC236}">
                    <a16:creationId xmlns:a16="http://schemas.microsoft.com/office/drawing/2014/main" id="{5F4F10B1-D2C9-412C-B9FC-13AA0DCA2AB4}"/>
                  </a:ext>
                </a:extLst>
              </p14:cNvPr>
              <p14:cNvContentPartPr/>
              <p14:nvPr/>
            </p14:nvContentPartPr>
            <p14:xfrm>
              <a:off x="6719921" y="2647684"/>
              <a:ext cx="3757320" cy="872280"/>
            </p14:xfrm>
          </p:contentPart>
        </mc:Choice>
        <mc:Fallback xmlns="">
          <p:pic>
            <p:nvPicPr>
              <p:cNvPr id="65" name="Ink 64">
                <a:extLst>
                  <a:ext uri="{FF2B5EF4-FFF2-40B4-BE49-F238E27FC236}">
                    <a16:creationId xmlns:a16="http://schemas.microsoft.com/office/drawing/2014/main" id="{5F4F10B1-D2C9-412C-B9FC-13AA0DCA2AB4}"/>
                  </a:ext>
                </a:extLst>
              </p:cNvPr>
              <p:cNvPicPr/>
              <p:nvPr/>
            </p:nvPicPr>
            <p:blipFill>
              <a:blip r:embed="rId11"/>
              <a:stretch>
                <a:fillRect/>
              </a:stretch>
            </p:blipFill>
            <p:spPr>
              <a:xfrm>
                <a:off x="6702281" y="2630044"/>
                <a:ext cx="3792960" cy="90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6" name="Ink 75">
                <a:extLst>
                  <a:ext uri="{FF2B5EF4-FFF2-40B4-BE49-F238E27FC236}">
                    <a16:creationId xmlns:a16="http://schemas.microsoft.com/office/drawing/2014/main" id="{1F7B523A-4CB7-44B9-BAD9-9EAABB69CEF7}"/>
                  </a:ext>
                </a:extLst>
              </p14:cNvPr>
              <p14:cNvContentPartPr/>
              <p14:nvPr/>
            </p14:nvContentPartPr>
            <p14:xfrm>
              <a:off x="7234721" y="3618964"/>
              <a:ext cx="1703160" cy="635400"/>
            </p14:xfrm>
          </p:contentPart>
        </mc:Choice>
        <mc:Fallback xmlns="">
          <p:pic>
            <p:nvPicPr>
              <p:cNvPr id="76" name="Ink 75">
                <a:extLst>
                  <a:ext uri="{FF2B5EF4-FFF2-40B4-BE49-F238E27FC236}">
                    <a16:creationId xmlns:a16="http://schemas.microsoft.com/office/drawing/2014/main" id="{1F7B523A-4CB7-44B9-BAD9-9EAABB69CEF7}"/>
                  </a:ext>
                </a:extLst>
              </p:cNvPr>
              <p:cNvPicPr/>
              <p:nvPr/>
            </p:nvPicPr>
            <p:blipFill>
              <a:blip r:embed="rId13"/>
              <a:stretch>
                <a:fillRect/>
              </a:stretch>
            </p:blipFill>
            <p:spPr>
              <a:xfrm>
                <a:off x="7216721" y="3601324"/>
                <a:ext cx="173880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7" name="Ink 86">
                <a:extLst>
                  <a:ext uri="{FF2B5EF4-FFF2-40B4-BE49-F238E27FC236}">
                    <a16:creationId xmlns:a16="http://schemas.microsoft.com/office/drawing/2014/main" id="{6BDCA11A-1349-4DFD-91FB-1B32BE945FB0}"/>
                  </a:ext>
                </a:extLst>
              </p14:cNvPr>
              <p14:cNvContentPartPr/>
              <p14:nvPr/>
            </p14:nvContentPartPr>
            <p14:xfrm>
              <a:off x="9391841" y="3146284"/>
              <a:ext cx="2326680" cy="849600"/>
            </p14:xfrm>
          </p:contentPart>
        </mc:Choice>
        <mc:Fallback xmlns="">
          <p:pic>
            <p:nvPicPr>
              <p:cNvPr id="87" name="Ink 86">
                <a:extLst>
                  <a:ext uri="{FF2B5EF4-FFF2-40B4-BE49-F238E27FC236}">
                    <a16:creationId xmlns:a16="http://schemas.microsoft.com/office/drawing/2014/main" id="{6BDCA11A-1349-4DFD-91FB-1B32BE945FB0}"/>
                  </a:ext>
                </a:extLst>
              </p:cNvPr>
              <p:cNvPicPr/>
              <p:nvPr/>
            </p:nvPicPr>
            <p:blipFill>
              <a:blip r:embed="rId15"/>
              <a:stretch>
                <a:fillRect/>
              </a:stretch>
            </p:blipFill>
            <p:spPr>
              <a:xfrm>
                <a:off x="9373841" y="3128284"/>
                <a:ext cx="2362320" cy="88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8" name="Ink 87">
                <a:extLst>
                  <a:ext uri="{FF2B5EF4-FFF2-40B4-BE49-F238E27FC236}">
                    <a16:creationId xmlns:a16="http://schemas.microsoft.com/office/drawing/2014/main" id="{53DEDB83-A174-4DD2-9BC1-FE06AFE02723}"/>
                  </a:ext>
                </a:extLst>
              </p14:cNvPr>
              <p14:cNvContentPartPr/>
              <p14:nvPr/>
            </p14:nvContentPartPr>
            <p14:xfrm>
              <a:off x="7466921" y="1664524"/>
              <a:ext cx="28440" cy="50400"/>
            </p14:xfrm>
          </p:contentPart>
        </mc:Choice>
        <mc:Fallback xmlns="">
          <p:pic>
            <p:nvPicPr>
              <p:cNvPr id="88" name="Ink 87">
                <a:extLst>
                  <a:ext uri="{FF2B5EF4-FFF2-40B4-BE49-F238E27FC236}">
                    <a16:creationId xmlns:a16="http://schemas.microsoft.com/office/drawing/2014/main" id="{53DEDB83-A174-4DD2-9BC1-FE06AFE02723}"/>
                  </a:ext>
                </a:extLst>
              </p:cNvPr>
              <p:cNvPicPr/>
              <p:nvPr/>
            </p:nvPicPr>
            <p:blipFill>
              <a:blip r:embed="rId17"/>
              <a:stretch>
                <a:fillRect/>
              </a:stretch>
            </p:blipFill>
            <p:spPr>
              <a:xfrm>
                <a:off x="7449281" y="1646884"/>
                <a:ext cx="64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 name="Ink 88">
                <a:extLst>
                  <a:ext uri="{FF2B5EF4-FFF2-40B4-BE49-F238E27FC236}">
                    <a16:creationId xmlns:a16="http://schemas.microsoft.com/office/drawing/2014/main" id="{AEE2995E-7772-499D-824B-5DBA1BFD7B91}"/>
                  </a:ext>
                </a:extLst>
              </p14:cNvPr>
              <p14:cNvContentPartPr/>
              <p14:nvPr/>
            </p14:nvContentPartPr>
            <p14:xfrm>
              <a:off x="3636161" y="791884"/>
              <a:ext cx="2627640" cy="911520"/>
            </p14:xfrm>
          </p:contentPart>
        </mc:Choice>
        <mc:Fallback xmlns="">
          <p:pic>
            <p:nvPicPr>
              <p:cNvPr id="89" name="Ink 88">
                <a:extLst>
                  <a:ext uri="{FF2B5EF4-FFF2-40B4-BE49-F238E27FC236}">
                    <a16:creationId xmlns:a16="http://schemas.microsoft.com/office/drawing/2014/main" id="{AEE2995E-7772-499D-824B-5DBA1BFD7B91}"/>
                  </a:ext>
                </a:extLst>
              </p:cNvPr>
              <p:cNvPicPr/>
              <p:nvPr/>
            </p:nvPicPr>
            <p:blipFill>
              <a:blip r:embed="rId19"/>
              <a:stretch>
                <a:fillRect/>
              </a:stretch>
            </p:blipFill>
            <p:spPr>
              <a:xfrm>
                <a:off x="3618521" y="774244"/>
                <a:ext cx="2663280" cy="947160"/>
              </a:xfrm>
              <a:prstGeom prst="rect">
                <a:avLst/>
              </a:prstGeom>
            </p:spPr>
          </p:pic>
        </mc:Fallback>
      </mc:AlternateContent>
    </p:spTree>
    <p:extLst>
      <p:ext uri="{BB962C8B-B14F-4D97-AF65-F5344CB8AC3E}">
        <p14:creationId xmlns:p14="http://schemas.microsoft.com/office/powerpoint/2010/main" val="3305007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60292-A8B6-4DC9-BC2F-54AF2A47100C}"/>
              </a:ext>
            </a:extLst>
          </p:cNvPr>
          <p:cNvSpPr/>
          <p:nvPr/>
        </p:nvSpPr>
        <p:spPr>
          <a:xfrm>
            <a:off x="265386" y="-231610"/>
            <a:ext cx="11661228" cy="7038530"/>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Consider The Lilies: Trusting God Instead of Controlling God (Matthew 6:25-34)</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3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Sermon Outline by David Anderson at bible.org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BACKGROUND / REVIEW OF CONTEXT: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treasures.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eyes.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masters.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Main Point: Jesus needs to be prioritized and valued above all else.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e.</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proper priorities, the result of a single-mindedness to Christ, the result of all this is freedom from anxiety and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INTRODUCTION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One main point:  Don’t be anxious, but trust the Lord.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entire section has to do with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It is mentioned 6 times.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word is actually ties to insomnia.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“Therefore I tell you”</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section is tied to the previous section on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This is the result of the previous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seeking worldly treasure.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having your vision blinded by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serving the god of Mammon…is worry and anxiety.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4.</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rejecting the idol of Mammon and trusting in a better Master…is peace.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“Therefore” If we haven’t come to grips with the previous section, we are hopeless when we get to this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“don’t be anxious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Jesus lays down the main point and principle:  Don’t worry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0A7C6B1-0A34-4053-82FE-FE59004269B6}"/>
                  </a:ext>
                </a:extLst>
              </p14:cNvPr>
              <p14:cNvContentPartPr/>
              <p14:nvPr/>
            </p14:nvContentPartPr>
            <p14:xfrm>
              <a:off x="260801" y="706204"/>
              <a:ext cx="11876040" cy="2358000"/>
            </p14:xfrm>
          </p:contentPart>
        </mc:Choice>
        <mc:Fallback xmlns="">
          <p:pic>
            <p:nvPicPr>
              <p:cNvPr id="6" name="Ink 5">
                <a:extLst>
                  <a:ext uri="{FF2B5EF4-FFF2-40B4-BE49-F238E27FC236}">
                    <a16:creationId xmlns:a16="http://schemas.microsoft.com/office/drawing/2014/main" id="{00A7C6B1-0A34-4053-82FE-FE59004269B6}"/>
                  </a:ext>
                </a:extLst>
              </p:cNvPr>
              <p:cNvPicPr/>
              <p:nvPr/>
            </p:nvPicPr>
            <p:blipFill>
              <a:blip r:embed="rId3"/>
              <a:stretch>
                <a:fillRect/>
              </a:stretch>
            </p:blipFill>
            <p:spPr>
              <a:xfrm>
                <a:off x="243161" y="688204"/>
                <a:ext cx="11911680" cy="2393640"/>
              </a:xfrm>
              <a:prstGeom prst="rect">
                <a:avLst/>
              </a:prstGeom>
            </p:spPr>
          </p:pic>
        </mc:Fallback>
      </mc:AlternateContent>
    </p:spTree>
    <p:extLst>
      <p:ext uri="{BB962C8B-B14F-4D97-AF65-F5344CB8AC3E}">
        <p14:creationId xmlns:p14="http://schemas.microsoft.com/office/powerpoint/2010/main" val="2910496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60292-A8B6-4DC9-BC2F-54AF2A47100C}"/>
              </a:ext>
            </a:extLst>
          </p:cNvPr>
          <p:cNvSpPr/>
          <p:nvPr/>
        </p:nvSpPr>
        <p:spPr>
          <a:xfrm>
            <a:off x="265386" y="-231610"/>
            <a:ext cx="11661228" cy="7038530"/>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Consider The Lilies: Trusting God Instead of Controlling God (Matthew 6:25-34)</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3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Sermon Outline by David Anderson at bible.org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BACKGROUND / REVIEW OF CONTEXT: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treasures.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eyes.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masters.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Main Point: Jesus needs to be prioritized and valued above all else.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e.</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proper priorities, the result of a single-mindedness to Christ, the result of all this is freedom from anxiety and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INTRODUCTION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One main point:  Don’t be anxious, but trust the Lord.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entire section has to do with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It is mentioned 6 times.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word is actually ties to insomnia.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“Therefore I tell you”</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section is tied to the previous section on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This is the result of the previous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seeking worldly treasure.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having your vision blinded by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serving the god of Mammon…is worry and anxiety.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4.</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rejecting the idol of Mammon and trusting in a better Master…is peace.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“Therefore” If we haven’t come to grips with the previous section, we are hopeless when we get to this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“don’t be anxious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Jesus lays down the main point and principle:  Don’t worry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558E747-6DC8-49DD-B7ED-3C16195E208C}"/>
                  </a:ext>
                </a:extLst>
              </p14:cNvPr>
              <p14:cNvContentPartPr/>
              <p14:nvPr/>
            </p14:nvContentPartPr>
            <p14:xfrm>
              <a:off x="797201" y="3146284"/>
              <a:ext cx="5873760" cy="709920"/>
            </p14:xfrm>
          </p:contentPart>
        </mc:Choice>
        <mc:Fallback xmlns="">
          <p:pic>
            <p:nvPicPr>
              <p:cNvPr id="4" name="Ink 3">
                <a:extLst>
                  <a:ext uri="{FF2B5EF4-FFF2-40B4-BE49-F238E27FC236}">
                    <a16:creationId xmlns:a16="http://schemas.microsoft.com/office/drawing/2014/main" id="{7558E747-6DC8-49DD-B7ED-3C16195E208C}"/>
                  </a:ext>
                </a:extLst>
              </p:cNvPr>
              <p:cNvPicPr/>
              <p:nvPr/>
            </p:nvPicPr>
            <p:blipFill>
              <a:blip r:embed="rId3"/>
              <a:stretch>
                <a:fillRect/>
              </a:stretch>
            </p:blipFill>
            <p:spPr>
              <a:xfrm>
                <a:off x="779561" y="3128284"/>
                <a:ext cx="5909400" cy="745560"/>
              </a:xfrm>
              <a:prstGeom prst="rect">
                <a:avLst/>
              </a:prstGeom>
            </p:spPr>
          </p:pic>
        </mc:Fallback>
      </mc:AlternateContent>
    </p:spTree>
    <p:extLst>
      <p:ext uri="{BB962C8B-B14F-4D97-AF65-F5344CB8AC3E}">
        <p14:creationId xmlns:p14="http://schemas.microsoft.com/office/powerpoint/2010/main" val="3255467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FF5E7-8E47-4FE5-B987-B84B6C196E5B}"/>
              </a:ext>
            </a:extLst>
          </p:cNvPr>
          <p:cNvSpPr/>
          <p:nvPr/>
        </p:nvSpPr>
        <p:spPr>
          <a:xfrm>
            <a:off x="0" y="34160"/>
            <a:ext cx="11855669" cy="6789679"/>
          </a:xfrm>
          <a:prstGeom prst="rect">
            <a:avLst/>
          </a:prstGeom>
        </p:spPr>
        <p:txBody>
          <a:bodyPr wrap="square">
            <a:spAutoFit/>
          </a:bodyPr>
          <a:lstStyle/>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Jesus is warning against the same sin as the pervious section: </a:t>
            </a:r>
            <a:r>
              <a:rPr kumimoji="0" lang="en-US" sz="1800" b="0" i="0" u="sng"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dependence on earthly things.</a:t>
            </a:r>
          </a:p>
          <a:p>
            <a:pPr marL="1371600" marR="0" lvl="0" indent="0" algn="l" defTabSz="914400" rtl="0" eaLnBrk="1" fontAlgn="base" latinLnBrk="0" hangingPunct="1">
              <a:lnSpc>
                <a:spcPts val="18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e.</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Lord rebukes worry: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In the same way that it’s impossible to serve Money and God at the same time, it’s impossible to worry and trust God at the same time.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If you are worrying, you are not trusting.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person who worries is basically sinning the sin of unbelief.</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iv.</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person who worries is essentially saying, “God, I don’t trust that you are competent or have my best interests in mind.”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 know better than you do.”  Or, “I’m not totally convinced that you know best.”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And so instead of trusting God, we try to control Him.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We will either try to control God or Trust God, but we can’t do both.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 THE REALM OF ANXIETY,</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6:25-29</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(Four areas of worry).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the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body</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worry over the length of our lives and the state of our health.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are a culture obsessed with body image.  Body perfection.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Our body is a temple—not a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food</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worry over what we will eat and drink, over diets and fats and carbohydrates.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Some of this is good.  Because we are surrounded by so much junk and processed oil.  We live in Fast-food nation.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But the opposite is true too!  It’s possible for many people today to obsess over organic.  Losing sleep over anything that might taint the body!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clothes</a:t>
            </a:r>
            <a:r>
              <a:rPr kumimoji="0" lang="en-US" sz="1800" b="0"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Style, fashion, and design are overrated, are frivolous at best in the long-term, and vain at worst.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9DF9E96-E2AF-47AB-AF09-E077322EE04D}"/>
                  </a:ext>
                </a:extLst>
              </p14:cNvPr>
              <p14:cNvContentPartPr/>
              <p14:nvPr/>
            </p14:nvContentPartPr>
            <p14:xfrm>
              <a:off x="688841" y="3042244"/>
              <a:ext cx="3585960" cy="532800"/>
            </p14:xfrm>
          </p:contentPart>
        </mc:Choice>
        <mc:Fallback xmlns="">
          <p:pic>
            <p:nvPicPr>
              <p:cNvPr id="4" name="Ink 3">
                <a:extLst>
                  <a:ext uri="{FF2B5EF4-FFF2-40B4-BE49-F238E27FC236}">
                    <a16:creationId xmlns:a16="http://schemas.microsoft.com/office/drawing/2014/main" id="{99DF9E96-E2AF-47AB-AF09-E077322EE04D}"/>
                  </a:ext>
                </a:extLst>
              </p:cNvPr>
              <p:cNvPicPr/>
              <p:nvPr/>
            </p:nvPicPr>
            <p:blipFill>
              <a:blip r:embed="rId3"/>
              <a:stretch>
                <a:fillRect/>
              </a:stretch>
            </p:blipFill>
            <p:spPr>
              <a:xfrm>
                <a:off x="670841" y="3024244"/>
                <a:ext cx="3621600" cy="568440"/>
              </a:xfrm>
              <a:prstGeom prst="rect">
                <a:avLst/>
              </a:prstGeom>
            </p:spPr>
          </p:pic>
        </mc:Fallback>
      </mc:AlternateContent>
    </p:spTree>
    <p:extLst>
      <p:ext uri="{BB962C8B-B14F-4D97-AF65-F5344CB8AC3E}">
        <p14:creationId xmlns:p14="http://schemas.microsoft.com/office/powerpoint/2010/main" val="1891471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FF5E7-8E47-4FE5-B987-B84B6C196E5B}"/>
              </a:ext>
            </a:extLst>
          </p:cNvPr>
          <p:cNvSpPr/>
          <p:nvPr/>
        </p:nvSpPr>
        <p:spPr>
          <a:xfrm>
            <a:off x="0" y="34160"/>
            <a:ext cx="11855669" cy="6789679"/>
          </a:xfrm>
          <a:prstGeom prst="rect">
            <a:avLst/>
          </a:prstGeom>
        </p:spPr>
        <p:txBody>
          <a:bodyPr wrap="square">
            <a:spAutoFit/>
          </a:bodyPr>
          <a:lstStyle/>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Jesus is warning against the same sin as the pervious section: </a:t>
            </a:r>
            <a:r>
              <a:rPr kumimoji="0" lang="en-US" sz="1800" b="0" i="0" u="sng"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dependence on earthly things.</a:t>
            </a:r>
          </a:p>
          <a:p>
            <a:pPr marL="1371600" marR="0" lvl="0" indent="0" algn="l" defTabSz="914400" rtl="0" eaLnBrk="1" fontAlgn="base" latinLnBrk="0" hangingPunct="1">
              <a:lnSpc>
                <a:spcPts val="18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e.</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Lord rebukes worry: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In the same way that it’s impossible to serve Money and God at the same time, it’s impossible to worry and trust God at the same time.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If you are worrying, you are not trusting.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person who worries is basically sinning the sin of unbelief.</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iv.</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person who worries is essentially saying, “God, I don’t trust that you are competent or have my best interests in mind.”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 know better than you do.”  Or, “I’m not totally convinced that you know best.”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And so instead of trusting God, we try to control Him.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We will either try to control God or Trust God, but we can’t do both.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 THE REALM OF ANXIETY,</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6:25-29</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(Four areas of worry).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the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body</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worry over the length of our lives and the state of our health.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are a culture obsessed with body image.  Body perfection.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Our body is a temple—not a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food</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worry over what we will eat and drink, over diets and fats and carbohydrates.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Some of this is good.  Because we are surrounded by so much junk and processed oil.  We live in Fast-food nation.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But the opposite is true too!  It’s possible for many people today to obsess over organic.  Losing sleep over anything that might taint the body!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clothes</a:t>
            </a:r>
            <a:r>
              <a:rPr kumimoji="0" lang="en-US" sz="1800" b="0"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Style, fashion, and design are overrated, are frivolous at best in the long-term, and vain at worst.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1694EB4-A2A9-4D54-B705-A2437FBFC251}"/>
                  </a:ext>
                </a:extLst>
              </p14:cNvPr>
              <p14:cNvContentPartPr/>
              <p14:nvPr/>
            </p14:nvContentPartPr>
            <p14:xfrm>
              <a:off x="2844521" y="3390364"/>
              <a:ext cx="1151640" cy="475920"/>
            </p14:xfrm>
          </p:contentPart>
        </mc:Choice>
        <mc:Fallback xmlns="">
          <p:pic>
            <p:nvPicPr>
              <p:cNvPr id="3" name="Ink 2">
                <a:extLst>
                  <a:ext uri="{FF2B5EF4-FFF2-40B4-BE49-F238E27FC236}">
                    <a16:creationId xmlns:a16="http://schemas.microsoft.com/office/drawing/2014/main" id="{C1694EB4-A2A9-4D54-B705-A2437FBFC251}"/>
                  </a:ext>
                </a:extLst>
              </p:cNvPr>
              <p:cNvPicPr/>
              <p:nvPr/>
            </p:nvPicPr>
            <p:blipFill>
              <a:blip r:embed="rId3"/>
              <a:stretch>
                <a:fillRect/>
              </a:stretch>
            </p:blipFill>
            <p:spPr>
              <a:xfrm>
                <a:off x="2826521" y="3372364"/>
                <a:ext cx="118728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9EE4A3C-457F-4911-9F8C-262280F368C1}"/>
                  </a:ext>
                </a:extLst>
              </p14:cNvPr>
              <p14:cNvContentPartPr/>
              <p14:nvPr/>
            </p14:nvContentPartPr>
            <p14:xfrm>
              <a:off x="2671721" y="4408084"/>
              <a:ext cx="993240" cy="607680"/>
            </p14:xfrm>
          </p:contentPart>
        </mc:Choice>
        <mc:Fallback xmlns="">
          <p:pic>
            <p:nvPicPr>
              <p:cNvPr id="5" name="Ink 4">
                <a:extLst>
                  <a:ext uri="{FF2B5EF4-FFF2-40B4-BE49-F238E27FC236}">
                    <a16:creationId xmlns:a16="http://schemas.microsoft.com/office/drawing/2014/main" id="{99EE4A3C-457F-4911-9F8C-262280F368C1}"/>
                  </a:ext>
                </a:extLst>
              </p:cNvPr>
              <p:cNvPicPr/>
              <p:nvPr/>
            </p:nvPicPr>
            <p:blipFill>
              <a:blip r:embed="rId5"/>
              <a:stretch>
                <a:fillRect/>
              </a:stretch>
            </p:blipFill>
            <p:spPr>
              <a:xfrm>
                <a:off x="2653721" y="4390084"/>
                <a:ext cx="102888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C24D479-025A-4FDB-812E-108B7FD558E2}"/>
                  </a:ext>
                </a:extLst>
              </p14:cNvPr>
              <p14:cNvContentPartPr/>
              <p14:nvPr/>
            </p14:nvContentPartPr>
            <p14:xfrm>
              <a:off x="2740481" y="6005764"/>
              <a:ext cx="1232640" cy="616680"/>
            </p14:xfrm>
          </p:contentPart>
        </mc:Choice>
        <mc:Fallback xmlns="">
          <p:pic>
            <p:nvPicPr>
              <p:cNvPr id="6" name="Ink 5">
                <a:extLst>
                  <a:ext uri="{FF2B5EF4-FFF2-40B4-BE49-F238E27FC236}">
                    <a16:creationId xmlns:a16="http://schemas.microsoft.com/office/drawing/2014/main" id="{1C24D479-025A-4FDB-812E-108B7FD558E2}"/>
                  </a:ext>
                </a:extLst>
              </p:cNvPr>
              <p:cNvPicPr/>
              <p:nvPr/>
            </p:nvPicPr>
            <p:blipFill>
              <a:blip r:embed="rId7"/>
              <a:stretch>
                <a:fillRect/>
              </a:stretch>
            </p:blipFill>
            <p:spPr>
              <a:xfrm>
                <a:off x="2722481" y="5988124"/>
                <a:ext cx="1268280" cy="652320"/>
              </a:xfrm>
              <a:prstGeom prst="rect">
                <a:avLst/>
              </a:prstGeom>
            </p:spPr>
          </p:pic>
        </mc:Fallback>
      </mc:AlternateContent>
    </p:spTree>
    <p:extLst>
      <p:ext uri="{BB962C8B-B14F-4D97-AF65-F5344CB8AC3E}">
        <p14:creationId xmlns:p14="http://schemas.microsoft.com/office/powerpoint/2010/main" val="2385065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46947-CD49-4467-89F5-0D38F79875F0}"/>
              </a:ext>
            </a:extLst>
          </p:cNvPr>
          <p:cNvSpPr/>
          <p:nvPr/>
        </p:nvSpPr>
        <p:spPr>
          <a:xfrm>
            <a:off x="0" y="344916"/>
            <a:ext cx="11945007" cy="6211893"/>
          </a:xfrm>
          <a:prstGeom prst="rect">
            <a:avLst/>
          </a:prstGeom>
        </p:spPr>
        <p:txBody>
          <a:bodyPr wrap="square">
            <a:spAutoFit/>
          </a:bodyPr>
          <a:lstStyle/>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We worry about being in fashion or out of fashion</a:t>
            </a: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Anxiety about </a:t>
            </a:r>
            <a:r>
              <a:rPr kumimoji="0" lang="en-US" sz="1800" b="1"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length of life</a:t>
            </a:r>
            <a:endPar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1. Harvard prof. Daniel Gilbert: “The human is the only animal that ….</a:t>
            </a:r>
            <a:r>
              <a:rPr kumimoji="0" lang="en-US" sz="1800" b="0"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thinks about the future”</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We think about the future, but WHAT do we think about the future?  Is it a future where God 	is in control?  On the throne?  Sovereign? Or is it a future where I am in control?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3. Is it possible we worry because we try to control God instead of trust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Main Point of this section:  God abundantly takes care of creation, </a:t>
            </a:r>
            <a:r>
              <a:rPr kumimoji="0" lang="en-US" sz="1800" b="0" i="0" u="sng"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how much more</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His disciples.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THE ROOT OF ANXIETY, </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6:30</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What is the root of anxiety?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“But if God so clothes the grass of the field, which today is alive and tomorrow is thrown into the oven, will he not much more clothe you, O you of little faith?”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root of anxiety is unbelief.  Period.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Anxiety is connected to “little faith.”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It is connected with faith (trust).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You can’t serve God and Money at the same time—it’s impossible.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vii.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And you can’t Trust God and Worry at the same time—it’s impossible.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There is a connection between idolatry and Anxiety.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When we worry, we replace God with a lesser God. An unstable god.  A capricious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 Idolatry is way to understand all sin.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Identify your idols.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Idolatry is not merely bowing down to a statue or a piece of wood.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1800" b="0"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When you look to some created thing to give you what only God can give you that is idolatry.  An idol is anything in your life that is so central to your life that you can’t have a meaningful life if you lose it.” (Keller)</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151B7B7-9BBF-42E4-9A83-EF807F9C10FF}"/>
                  </a:ext>
                </a:extLst>
              </p14:cNvPr>
              <p14:cNvContentPartPr/>
              <p14:nvPr/>
            </p14:nvContentPartPr>
            <p14:xfrm>
              <a:off x="3371201" y="383284"/>
              <a:ext cx="1791000" cy="641520"/>
            </p14:xfrm>
          </p:contentPart>
        </mc:Choice>
        <mc:Fallback xmlns="">
          <p:pic>
            <p:nvPicPr>
              <p:cNvPr id="3" name="Ink 2">
                <a:extLst>
                  <a:ext uri="{FF2B5EF4-FFF2-40B4-BE49-F238E27FC236}">
                    <a16:creationId xmlns:a16="http://schemas.microsoft.com/office/drawing/2014/main" id="{0151B7B7-9BBF-42E4-9A83-EF807F9C10FF}"/>
                  </a:ext>
                </a:extLst>
              </p:cNvPr>
              <p:cNvPicPr/>
              <p:nvPr/>
            </p:nvPicPr>
            <p:blipFill>
              <a:blip r:embed="rId3"/>
              <a:stretch>
                <a:fillRect/>
              </a:stretch>
            </p:blipFill>
            <p:spPr>
              <a:xfrm>
                <a:off x="3353561" y="365644"/>
                <a:ext cx="182664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72927AE-0A95-4A32-8F41-8D6920EC0AB3}"/>
                  </a:ext>
                </a:extLst>
              </p14:cNvPr>
              <p14:cNvContentPartPr/>
              <p14:nvPr/>
            </p14:nvContentPartPr>
            <p14:xfrm>
              <a:off x="355481" y="2397844"/>
              <a:ext cx="3903840" cy="640800"/>
            </p14:xfrm>
          </p:contentPart>
        </mc:Choice>
        <mc:Fallback xmlns="">
          <p:pic>
            <p:nvPicPr>
              <p:cNvPr id="4" name="Ink 3">
                <a:extLst>
                  <a:ext uri="{FF2B5EF4-FFF2-40B4-BE49-F238E27FC236}">
                    <a16:creationId xmlns:a16="http://schemas.microsoft.com/office/drawing/2014/main" id="{272927AE-0A95-4A32-8F41-8D6920EC0AB3}"/>
                  </a:ext>
                </a:extLst>
              </p:cNvPr>
              <p:cNvPicPr/>
              <p:nvPr/>
            </p:nvPicPr>
            <p:blipFill>
              <a:blip r:embed="rId5"/>
              <a:stretch>
                <a:fillRect/>
              </a:stretch>
            </p:blipFill>
            <p:spPr>
              <a:xfrm>
                <a:off x="337841" y="2379844"/>
                <a:ext cx="3939480" cy="676440"/>
              </a:xfrm>
              <a:prstGeom prst="rect">
                <a:avLst/>
              </a:prstGeom>
            </p:spPr>
          </p:pic>
        </mc:Fallback>
      </mc:AlternateContent>
    </p:spTree>
    <p:extLst>
      <p:ext uri="{BB962C8B-B14F-4D97-AF65-F5344CB8AC3E}">
        <p14:creationId xmlns:p14="http://schemas.microsoft.com/office/powerpoint/2010/main" val="3741969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D2901-70F3-47E5-84CD-0660733AF1A5}"/>
              </a:ext>
            </a:extLst>
          </p:cNvPr>
          <p:cNvSpPr/>
          <p:nvPr/>
        </p:nvSpPr>
        <p:spPr>
          <a:xfrm>
            <a:off x="294288" y="0"/>
            <a:ext cx="11766331" cy="6558847"/>
          </a:xfrm>
          <a:prstGeom prst="rect">
            <a:avLst/>
          </a:prstGeom>
        </p:spPr>
        <p:txBody>
          <a:bodyPr wrap="square">
            <a:spAutoFit/>
          </a:bodyPr>
          <a:lstStyle/>
          <a:p>
            <a:pPr marL="22860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root of anxiety comes from unbelief about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You are trusting something else, other than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 THE REMEDY FOR ANXIETY, 6:30-34</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Don’t be anxious--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“Therefore do not be anxious, saying, ‘What shall we eat?’ or ‘What shall we drink?’ or ‘What shall we wear?’ </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32 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For the Gentiles seek after all these things, and your heavenly Father knows that you need them all.”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Gentiles seek after these things…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“idolaters” seek after these things.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Gentiles give their time and energy and worry about these things… It makes sense that unbelievers are anxious, but not you!</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Remedy:  “But seek first the kingdom of God and his righteousness, and all these things will be added to you.”</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remedy is to think about and be preoccupied with the coming Kingdom.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“and His righteousness”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does not mean justification.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It is a practical righteousness that is basically a conformity and submission to the will of God.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results…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seeking worldly treasure, blinded by money, serving the god of Mammon…is worry and anxiety.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result of seeking treasures in heaven is having a clear vision of eternity…is peace and more simplicity</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“Therefore do not be anxious about tomorrow, for tomorrow will be anxious for itself. Sufficient for the day is its own trouble.” </a:t>
            </a:r>
            <a:r>
              <a:rPr kumimoji="0" lang="en-US" sz="18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Don’t be anxious—trust the Lord.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3C1BF0-4330-4838-8D2D-3328D49516BC}"/>
                  </a:ext>
                </a:extLst>
              </p14:cNvPr>
              <p14:cNvContentPartPr/>
              <p14:nvPr/>
            </p14:nvContentPartPr>
            <p14:xfrm>
              <a:off x="567161" y="776044"/>
              <a:ext cx="4465080" cy="518760"/>
            </p14:xfrm>
          </p:contentPart>
        </mc:Choice>
        <mc:Fallback xmlns="">
          <p:pic>
            <p:nvPicPr>
              <p:cNvPr id="3" name="Ink 2">
                <a:extLst>
                  <a:ext uri="{FF2B5EF4-FFF2-40B4-BE49-F238E27FC236}">
                    <a16:creationId xmlns:a16="http://schemas.microsoft.com/office/drawing/2014/main" id="{223C1BF0-4330-4838-8D2D-3328D49516BC}"/>
                  </a:ext>
                </a:extLst>
              </p:cNvPr>
              <p:cNvPicPr/>
              <p:nvPr/>
            </p:nvPicPr>
            <p:blipFill>
              <a:blip r:embed="rId3"/>
              <a:stretch>
                <a:fillRect/>
              </a:stretch>
            </p:blipFill>
            <p:spPr>
              <a:xfrm>
                <a:off x="549521" y="758044"/>
                <a:ext cx="4500720" cy="554400"/>
              </a:xfrm>
              <a:prstGeom prst="rect">
                <a:avLst/>
              </a:prstGeom>
            </p:spPr>
          </p:pic>
        </mc:Fallback>
      </mc:AlternateContent>
    </p:spTree>
    <p:extLst>
      <p:ext uri="{BB962C8B-B14F-4D97-AF65-F5344CB8AC3E}">
        <p14:creationId xmlns:p14="http://schemas.microsoft.com/office/powerpoint/2010/main" val="3091058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60292-A8B6-4DC9-BC2F-54AF2A47100C}"/>
              </a:ext>
            </a:extLst>
          </p:cNvPr>
          <p:cNvSpPr/>
          <p:nvPr/>
        </p:nvSpPr>
        <p:spPr>
          <a:xfrm>
            <a:off x="265386" y="-231610"/>
            <a:ext cx="11661228" cy="7038530"/>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Consider The Lilies: Trusting God Instead of Controlling God (Matthew 6:25-34)</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3000"/>
              </a:lnSpc>
              <a:spcBef>
                <a:spcPts val="0"/>
              </a:spcBef>
              <a:spcAft>
                <a:spcPts val="0"/>
              </a:spcAft>
              <a:buClrTx/>
              <a:buSzTx/>
              <a:buFontTx/>
              <a:buNone/>
              <a:tabLst/>
              <a:defRPr/>
            </a:pPr>
            <a:r>
              <a:rPr kumimoji="0" lang="en-US" sz="1600" b="1" i="0" u="none" strike="noStrike" kern="1800" cap="none" spc="0" normalizeH="0" baseline="0" noProof="0" dirty="0">
                <a:ln>
                  <a:noFill/>
                </a:ln>
                <a:solidFill>
                  <a:srgbClr val="333333"/>
                </a:solidFill>
                <a:effectLst/>
                <a:uLnTx/>
                <a:uFillTx/>
                <a:latin typeface="Tahoma" panose="020B0604030504040204" pitchFamily="34" charset="0"/>
                <a:ea typeface="Times New Roman" panose="02020603050405020304" pitchFamily="18" charset="0"/>
                <a:cs typeface="Times New Roman" panose="02020603050405020304" pitchFamily="18" charset="0"/>
              </a:rPr>
              <a:t>Sermon Outline by David Anderson at bible.org</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BACKGROUND / REVIEW OF CONTEXT: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treasures.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eyes.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Two kinds of masters.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Main Point: Jesus needs to be prioritized and valued above all else.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e.</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proper priorities, the result of a single-mindedness to Christ, the result of all this is freedom from anxiety and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base"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INTRODUCTION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One main point:  Don’t be anxious, but trust the Lord.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b.</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entire section has to do with “worry.”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It is mentioned 6 times.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 word is actually ties to insomnia.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c.</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“Therefore I tell you”</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This section is tied to the previous section on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This is the result of the previous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1.</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seeking worldly treasure.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2.</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having your vision blinded by money.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3.</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serving the god of Mammon…is worry and anxiety.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4.</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The result of rejecting the idol of Mammon and trusting in a better Master…is peace.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iii.</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“Therefore” If we haven’t come to grips with the previous section, we are hopeless when we get to this section.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d.</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“don’t be anxious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base"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inherit"/>
                <a:ea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a:t>
            </a: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uLnTx/>
                <a:uFillTx/>
                <a:latin typeface="inherit"/>
                <a:ea typeface="Times New Roman" panose="02020603050405020304" pitchFamily="18" charset="0"/>
                <a:cs typeface="Times New Roman" panose="02020603050405020304" pitchFamily="18" charset="0"/>
              </a:rPr>
              <a:t> Jesus lays down the main point and principle:  Don’t worry about your life.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65" name="Ink 64">
                <a:extLst>
                  <a:ext uri="{FF2B5EF4-FFF2-40B4-BE49-F238E27FC236}">
                    <a16:creationId xmlns:a16="http://schemas.microsoft.com/office/drawing/2014/main" id="{5F4F10B1-D2C9-412C-B9FC-13AA0DCA2AB4}"/>
                  </a:ext>
                </a:extLst>
              </p14:cNvPr>
              <p14:cNvContentPartPr/>
              <p14:nvPr/>
            </p14:nvContentPartPr>
            <p14:xfrm>
              <a:off x="6719921" y="2647684"/>
              <a:ext cx="3757320" cy="872280"/>
            </p14:xfrm>
          </p:contentPart>
        </mc:Choice>
        <mc:Fallback xmlns="">
          <p:pic>
            <p:nvPicPr>
              <p:cNvPr id="65" name="Ink 64">
                <a:extLst>
                  <a:ext uri="{FF2B5EF4-FFF2-40B4-BE49-F238E27FC236}">
                    <a16:creationId xmlns:a16="http://schemas.microsoft.com/office/drawing/2014/main" id="{5F4F10B1-D2C9-412C-B9FC-13AA0DCA2AB4}"/>
                  </a:ext>
                </a:extLst>
              </p:cNvPr>
              <p:cNvPicPr/>
              <p:nvPr/>
            </p:nvPicPr>
            <p:blipFill>
              <a:blip r:embed="rId3"/>
              <a:stretch>
                <a:fillRect/>
              </a:stretch>
            </p:blipFill>
            <p:spPr>
              <a:xfrm>
                <a:off x="6702281" y="2630044"/>
                <a:ext cx="3792960" cy="907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6ADE1A7-0A8B-4BF8-AC43-6AD00791EF04}"/>
                  </a:ext>
                </a:extLst>
              </p14:cNvPr>
              <p14:cNvContentPartPr/>
              <p14:nvPr/>
            </p14:nvContentPartPr>
            <p14:xfrm>
              <a:off x="6274671" y="1928531"/>
              <a:ext cx="4410360" cy="1981080"/>
            </p14:xfrm>
          </p:contentPart>
        </mc:Choice>
        <mc:Fallback xmlns="">
          <p:pic>
            <p:nvPicPr>
              <p:cNvPr id="3" name="Ink 2">
                <a:extLst>
                  <a:ext uri="{FF2B5EF4-FFF2-40B4-BE49-F238E27FC236}">
                    <a16:creationId xmlns:a16="http://schemas.microsoft.com/office/drawing/2014/main" id="{96ADE1A7-0A8B-4BF8-AC43-6AD00791EF04}"/>
                  </a:ext>
                </a:extLst>
              </p:cNvPr>
              <p:cNvPicPr/>
              <p:nvPr/>
            </p:nvPicPr>
            <p:blipFill>
              <a:blip r:embed="rId5"/>
              <a:stretch>
                <a:fillRect/>
              </a:stretch>
            </p:blipFill>
            <p:spPr>
              <a:xfrm>
                <a:off x="6257031" y="1910531"/>
                <a:ext cx="4446000" cy="201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F9C24F01-CFC1-419E-AC67-D2B3E6A609EC}"/>
                  </a:ext>
                </a:extLst>
              </p14:cNvPr>
              <p14:cNvContentPartPr/>
              <p14:nvPr/>
            </p14:nvContentPartPr>
            <p14:xfrm>
              <a:off x="4602831" y="963731"/>
              <a:ext cx="1154160" cy="906480"/>
            </p14:xfrm>
          </p:contentPart>
        </mc:Choice>
        <mc:Fallback xmlns="">
          <p:pic>
            <p:nvPicPr>
              <p:cNvPr id="11" name="Ink 10">
                <a:extLst>
                  <a:ext uri="{FF2B5EF4-FFF2-40B4-BE49-F238E27FC236}">
                    <a16:creationId xmlns:a16="http://schemas.microsoft.com/office/drawing/2014/main" id="{F9C24F01-CFC1-419E-AC67-D2B3E6A609EC}"/>
                  </a:ext>
                </a:extLst>
              </p:cNvPr>
              <p:cNvPicPr/>
              <p:nvPr/>
            </p:nvPicPr>
            <p:blipFill>
              <a:blip r:embed="rId7"/>
              <a:stretch>
                <a:fillRect/>
              </a:stretch>
            </p:blipFill>
            <p:spPr>
              <a:xfrm>
                <a:off x="4585191" y="945731"/>
                <a:ext cx="1189800" cy="94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a:extLst>
                  <a:ext uri="{FF2B5EF4-FFF2-40B4-BE49-F238E27FC236}">
                    <a16:creationId xmlns:a16="http://schemas.microsoft.com/office/drawing/2014/main" id="{3F32308D-2A06-4E27-BEC4-456A08316442}"/>
                  </a:ext>
                </a:extLst>
              </p14:cNvPr>
              <p14:cNvContentPartPr/>
              <p14:nvPr/>
            </p14:nvContentPartPr>
            <p14:xfrm>
              <a:off x="6091071" y="653051"/>
              <a:ext cx="5708520" cy="1197720"/>
            </p14:xfrm>
          </p:contentPart>
        </mc:Choice>
        <mc:Fallback xmlns="">
          <p:pic>
            <p:nvPicPr>
              <p:cNvPr id="46" name="Ink 45">
                <a:extLst>
                  <a:ext uri="{FF2B5EF4-FFF2-40B4-BE49-F238E27FC236}">
                    <a16:creationId xmlns:a16="http://schemas.microsoft.com/office/drawing/2014/main" id="{3F32308D-2A06-4E27-BEC4-456A08316442}"/>
                  </a:ext>
                </a:extLst>
              </p:cNvPr>
              <p:cNvPicPr/>
              <p:nvPr/>
            </p:nvPicPr>
            <p:blipFill>
              <a:blip r:embed="rId9"/>
              <a:stretch>
                <a:fillRect/>
              </a:stretch>
            </p:blipFill>
            <p:spPr>
              <a:xfrm>
                <a:off x="6073071" y="635051"/>
                <a:ext cx="5744160" cy="123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a:extLst>
                  <a:ext uri="{FF2B5EF4-FFF2-40B4-BE49-F238E27FC236}">
                    <a16:creationId xmlns:a16="http://schemas.microsoft.com/office/drawing/2014/main" id="{D6E8C0EA-CCEA-43AD-8697-F8A58DB811DC}"/>
                  </a:ext>
                </a:extLst>
              </p14:cNvPr>
              <p14:cNvContentPartPr/>
              <p14:nvPr/>
            </p14:nvContentPartPr>
            <p14:xfrm>
              <a:off x="6400671" y="4237931"/>
              <a:ext cx="1207080" cy="617760"/>
            </p14:xfrm>
          </p:contentPart>
        </mc:Choice>
        <mc:Fallback xmlns="">
          <p:pic>
            <p:nvPicPr>
              <p:cNvPr id="52" name="Ink 51">
                <a:extLst>
                  <a:ext uri="{FF2B5EF4-FFF2-40B4-BE49-F238E27FC236}">
                    <a16:creationId xmlns:a16="http://schemas.microsoft.com/office/drawing/2014/main" id="{D6E8C0EA-CCEA-43AD-8697-F8A58DB811DC}"/>
                  </a:ext>
                </a:extLst>
              </p:cNvPr>
              <p:cNvPicPr/>
              <p:nvPr/>
            </p:nvPicPr>
            <p:blipFill>
              <a:blip r:embed="rId11"/>
              <a:stretch>
                <a:fillRect/>
              </a:stretch>
            </p:blipFill>
            <p:spPr>
              <a:xfrm>
                <a:off x="6382671" y="4220291"/>
                <a:ext cx="124272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 name="Ink 76">
                <a:extLst>
                  <a:ext uri="{FF2B5EF4-FFF2-40B4-BE49-F238E27FC236}">
                    <a16:creationId xmlns:a16="http://schemas.microsoft.com/office/drawing/2014/main" id="{9FC9D0B6-66B5-4891-9DEE-E42803C0AF31}"/>
                  </a:ext>
                </a:extLst>
              </p14:cNvPr>
              <p14:cNvContentPartPr/>
              <p14:nvPr/>
            </p14:nvContentPartPr>
            <p14:xfrm>
              <a:off x="8234511" y="3850211"/>
              <a:ext cx="3454200" cy="1501560"/>
            </p14:xfrm>
          </p:contentPart>
        </mc:Choice>
        <mc:Fallback xmlns="">
          <p:pic>
            <p:nvPicPr>
              <p:cNvPr id="77" name="Ink 76">
                <a:extLst>
                  <a:ext uri="{FF2B5EF4-FFF2-40B4-BE49-F238E27FC236}">
                    <a16:creationId xmlns:a16="http://schemas.microsoft.com/office/drawing/2014/main" id="{9FC9D0B6-66B5-4891-9DEE-E42803C0AF31}"/>
                  </a:ext>
                </a:extLst>
              </p:cNvPr>
              <p:cNvPicPr/>
              <p:nvPr/>
            </p:nvPicPr>
            <p:blipFill>
              <a:blip r:embed="rId13"/>
              <a:stretch>
                <a:fillRect/>
              </a:stretch>
            </p:blipFill>
            <p:spPr>
              <a:xfrm>
                <a:off x="8216871" y="3832571"/>
                <a:ext cx="3489840" cy="1537200"/>
              </a:xfrm>
              <a:prstGeom prst="rect">
                <a:avLst/>
              </a:prstGeom>
            </p:spPr>
          </p:pic>
        </mc:Fallback>
      </mc:AlternateContent>
    </p:spTree>
    <p:extLst>
      <p:ext uri="{BB962C8B-B14F-4D97-AF65-F5344CB8AC3E}">
        <p14:creationId xmlns:p14="http://schemas.microsoft.com/office/powerpoint/2010/main" val="4203268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12C1-FF7E-4D29-ADAF-A526F30E662E}"/>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C27738F1-D9D9-443F-B193-11E5FA57EE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283"/>
          <a:stretch/>
        </p:blipFill>
        <p:spPr>
          <a:xfrm>
            <a:off x="387347" y="320040"/>
            <a:ext cx="11616766" cy="6217920"/>
          </a:xfr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9765603E-33B5-4565-880E-A60BA416D7B7}"/>
                  </a:ext>
                </a:extLst>
              </p14:cNvPr>
              <p14:cNvContentPartPr/>
              <p14:nvPr/>
            </p14:nvContentPartPr>
            <p14:xfrm>
              <a:off x="1357250" y="-33300"/>
              <a:ext cx="6986160" cy="1130400"/>
            </p14:xfrm>
          </p:contentPart>
        </mc:Choice>
        <mc:Fallback xmlns="">
          <p:pic>
            <p:nvPicPr>
              <p:cNvPr id="8" name="Ink 7">
                <a:extLst>
                  <a:ext uri="{FF2B5EF4-FFF2-40B4-BE49-F238E27FC236}">
                    <a16:creationId xmlns:a16="http://schemas.microsoft.com/office/drawing/2014/main" id="{9765603E-33B5-4565-880E-A60BA416D7B7}"/>
                  </a:ext>
                </a:extLst>
              </p:cNvPr>
              <p:cNvPicPr/>
              <p:nvPr/>
            </p:nvPicPr>
            <p:blipFill>
              <a:blip r:embed="rId4"/>
              <a:stretch>
                <a:fillRect/>
              </a:stretch>
            </p:blipFill>
            <p:spPr>
              <a:xfrm>
                <a:off x="1339250" y="-50940"/>
                <a:ext cx="7021800" cy="1166040"/>
              </a:xfrm>
              <a:prstGeom prst="rect">
                <a:avLst/>
              </a:prstGeom>
            </p:spPr>
          </p:pic>
        </mc:Fallback>
      </mc:AlternateContent>
    </p:spTree>
    <p:extLst>
      <p:ext uri="{BB962C8B-B14F-4D97-AF65-F5344CB8AC3E}">
        <p14:creationId xmlns:p14="http://schemas.microsoft.com/office/powerpoint/2010/main" val="1097444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12C1-FF7E-4D29-ADAF-A526F30E662E}"/>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C27738F1-D9D9-443F-B193-11E5FA57EE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283"/>
          <a:stretch/>
        </p:blipFill>
        <p:spPr>
          <a:xfrm>
            <a:off x="387347" y="320040"/>
            <a:ext cx="11616766" cy="6217920"/>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E128B43-448D-48AD-B334-C64B6B890D07}"/>
                  </a:ext>
                </a:extLst>
              </p14:cNvPr>
              <p14:cNvContentPartPr/>
              <p14:nvPr/>
            </p14:nvContentPartPr>
            <p14:xfrm>
              <a:off x="809690" y="1037700"/>
              <a:ext cx="1567440" cy="2962440"/>
            </p14:xfrm>
          </p:contentPart>
        </mc:Choice>
        <mc:Fallback xmlns="">
          <p:pic>
            <p:nvPicPr>
              <p:cNvPr id="3" name="Ink 2">
                <a:extLst>
                  <a:ext uri="{FF2B5EF4-FFF2-40B4-BE49-F238E27FC236}">
                    <a16:creationId xmlns:a16="http://schemas.microsoft.com/office/drawing/2014/main" id="{EE128B43-448D-48AD-B334-C64B6B890D07}"/>
                  </a:ext>
                </a:extLst>
              </p:cNvPr>
              <p:cNvPicPr/>
              <p:nvPr/>
            </p:nvPicPr>
            <p:blipFill>
              <a:blip r:embed="rId4"/>
              <a:stretch>
                <a:fillRect/>
              </a:stretch>
            </p:blipFill>
            <p:spPr>
              <a:xfrm>
                <a:off x="791690" y="1020060"/>
                <a:ext cx="1603080" cy="299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348E6D9-40DD-4F06-A00B-874FF7F48EF6}"/>
                  </a:ext>
                </a:extLst>
              </p14:cNvPr>
              <p14:cNvContentPartPr/>
              <p14:nvPr/>
            </p14:nvContentPartPr>
            <p14:xfrm>
              <a:off x="10077170" y="1171980"/>
              <a:ext cx="1306440" cy="34560"/>
            </p14:xfrm>
          </p:contentPart>
        </mc:Choice>
        <mc:Fallback xmlns="">
          <p:pic>
            <p:nvPicPr>
              <p:cNvPr id="6" name="Ink 5">
                <a:extLst>
                  <a:ext uri="{FF2B5EF4-FFF2-40B4-BE49-F238E27FC236}">
                    <a16:creationId xmlns:a16="http://schemas.microsoft.com/office/drawing/2014/main" id="{B348E6D9-40DD-4F06-A00B-874FF7F48EF6}"/>
                  </a:ext>
                </a:extLst>
              </p:cNvPr>
              <p:cNvPicPr/>
              <p:nvPr/>
            </p:nvPicPr>
            <p:blipFill>
              <a:blip r:embed="rId6"/>
              <a:stretch>
                <a:fillRect/>
              </a:stretch>
            </p:blipFill>
            <p:spPr>
              <a:xfrm>
                <a:off x="10059530" y="1154340"/>
                <a:ext cx="134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9CDC28F-4413-49F4-8AC0-B399441705B9}"/>
                  </a:ext>
                </a:extLst>
              </p14:cNvPr>
              <p14:cNvContentPartPr/>
              <p14:nvPr/>
            </p14:nvContentPartPr>
            <p14:xfrm>
              <a:off x="2341130" y="1453860"/>
              <a:ext cx="3907080" cy="61920"/>
            </p14:xfrm>
          </p:contentPart>
        </mc:Choice>
        <mc:Fallback xmlns="">
          <p:pic>
            <p:nvPicPr>
              <p:cNvPr id="7" name="Ink 6">
                <a:extLst>
                  <a:ext uri="{FF2B5EF4-FFF2-40B4-BE49-F238E27FC236}">
                    <a16:creationId xmlns:a16="http://schemas.microsoft.com/office/drawing/2014/main" id="{69CDC28F-4413-49F4-8AC0-B399441705B9}"/>
                  </a:ext>
                </a:extLst>
              </p:cNvPr>
              <p:cNvPicPr/>
              <p:nvPr/>
            </p:nvPicPr>
            <p:blipFill>
              <a:blip r:embed="rId8"/>
              <a:stretch>
                <a:fillRect/>
              </a:stretch>
            </p:blipFill>
            <p:spPr>
              <a:xfrm>
                <a:off x="2323490" y="1435860"/>
                <a:ext cx="3942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95070BA-D315-427B-B7EA-00F58E16887A}"/>
                  </a:ext>
                </a:extLst>
              </p14:cNvPr>
              <p14:cNvContentPartPr/>
              <p14:nvPr/>
            </p14:nvContentPartPr>
            <p14:xfrm>
              <a:off x="2374610" y="3114540"/>
              <a:ext cx="4479480" cy="148680"/>
            </p14:xfrm>
          </p:contentPart>
        </mc:Choice>
        <mc:Fallback xmlns="">
          <p:pic>
            <p:nvPicPr>
              <p:cNvPr id="8" name="Ink 7">
                <a:extLst>
                  <a:ext uri="{FF2B5EF4-FFF2-40B4-BE49-F238E27FC236}">
                    <a16:creationId xmlns:a16="http://schemas.microsoft.com/office/drawing/2014/main" id="{E95070BA-D315-427B-B7EA-00F58E16887A}"/>
                  </a:ext>
                </a:extLst>
              </p:cNvPr>
              <p:cNvPicPr/>
              <p:nvPr/>
            </p:nvPicPr>
            <p:blipFill>
              <a:blip r:embed="rId10"/>
              <a:stretch>
                <a:fillRect/>
              </a:stretch>
            </p:blipFill>
            <p:spPr>
              <a:xfrm>
                <a:off x="2356610" y="3096900"/>
                <a:ext cx="4515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E3A75E17-683D-4DDA-A3EE-C7CA689A3886}"/>
                  </a:ext>
                </a:extLst>
              </p14:cNvPr>
              <p14:cNvContentPartPr/>
              <p14:nvPr/>
            </p14:nvContentPartPr>
            <p14:xfrm>
              <a:off x="2051690" y="2587140"/>
              <a:ext cx="994320" cy="648000"/>
            </p14:xfrm>
          </p:contentPart>
        </mc:Choice>
        <mc:Fallback xmlns="">
          <p:pic>
            <p:nvPicPr>
              <p:cNvPr id="9" name="Ink 8">
                <a:extLst>
                  <a:ext uri="{FF2B5EF4-FFF2-40B4-BE49-F238E27FC236}">
                    <a16:creationId xmlns:a16="http://schemas.microsoft.com/office/drawing/2014/main" id="{E3A75E17-683D-4DDA-A3EE-C7CA689A3886}"/>
                  </a:ext>
                </a:extLst>
              </p:cNvPr>
              <p:cNvPicPr/>
              <p:nvPr/>
            </p:nvPicPr>
            <p:blipFill>
              <a:blip r:embed="rId12"/>
              <a:stretch>
                <a:fillRect/>
              </a:stretch>
            </p:blipFill>
            <p:spPr>
              <a:xfrm>
                <a:off x="2034050" y="2569500"/>
                <a:ext cx="102996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2ACBAD7-2D74-4257-9722-9A8C3042B165}"/>
                  </a:ext>
                </a:extLst>
              </p14:cNvPr>
              <p14:cNvContentPartPr/>
              <p14:nvPr/>
            </p14:nvContentPartPr>
            <p14:xfrm>
              <a:off x="10341410" y="677340"/>
              <a:ext cx="740520" cy="567000"/>
            </p14:xfrm>
          </p:contentPart>
        </mc:Choice>
        <mc:Fallback xmlns="">
          <p:pic>
            <p:nvPicPr>
              <p:cNvPr id="13" name="Ink 12">
                <a:extLst>
                  <a:ext uri="{FF2B5EF4-FFF2-40B4-BE49-F238E27FC236}">
                    <a16:creationId xmlns:a16="http://schemas.microsoft.com/office/drawing/2014/main" id="{32ACBAD7-2D74-4257-9722-9A8C3042B165}"/>
                  </a:ext>
                </a:extLst>
              </p:cNvPr>
              <p:cNvPicPr/>
              <p:nvPr/>
            </p:nvPicPr>
            <p:blipFill>
              <a:blip r:embed="rId14"/>
              <a:stretch>
                <a:fillRect/>
              </a:stretch>
            </p:blipFill>
            <p:spPr>
              <a:xfrm>
                <a:off x="10323770" y="659340"/>
                <a:ext cx="776160" cy="602640"/>
              </a:xfrm>
              <a:prstGeom prst="rect">
                <a:avLst/>
              </a:prstGeom>
            </p:spPr>
          </p:pic>
        </mc:Fallback>
      </mc:AlternateContent>
    </p:spTree>
    <p:extLst>
      <p:ext uri="{BB962C8B-B14F-4D97-AF65-F5344CB8AC3E}">
        <p14:creationId xmlns:p14="http://schemas.microsoft.com/office/powerpoint/2010/main" val="43539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reamstime_m_588768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6" name="TextBox 5"/>
          <p:cNvSpPr txBox="1"/>
          <p:nvPr/>
        </p:nvSpPr>
        <p:spPr>
          <a:xfrm>
            <a:off x="1524000" y="3677051"/>
            <a:ext cx="6133372" cy="393954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Calibri"/>
                <a:ea typeface="+mn-ea"/>
                <a:cs typeface="+mn-cs"/>
              </a:rPr>
              <a:t>To improve means you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Calibri"/>
                <a:ea typeface="+mn-ea"/>
                <a:cs typeface="+mn-cs"/>
              </a:rPr>
              <a:t>intentionally seek to assess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Calibri"/>
                <a:ea typeface="+mn-ea"/>
                <a:cs typeface="+mn-cs"/>
              </a:rPr>
              <a:t>your weaknesses</a:t>
            </a:r>
            <a:r>
              <a:rPr kumimoji="0" lang="mr-IN" sz="4000" b="1" i="1" u="none" strike="noStrike" kern="1200" cap="none" spc="0" normalizeH="0" baseline="0" noProof="0" dirty="0">
                <a:ln>
                  <a:noFill/>
                </a:ln>
                <a:solidFill>
                  <a:srgbClr val="000000"/>
                </a:solidFill>
                <a:effectLst/>
                <a:uLnTx/>
                <a:uFillTx/>
                <a:latin typeface="Calibri"/>
                <a:ea typeface="+mn-ea"/>
                <a:cs typeface="Mangal" panose="02040503050203030202" pitchFamily="18" charset="0"/>
              </a:rPr>
              <a:t>…</a:t>
            </a:r>
            <a:r>
              <a:rPr kumimoji="0" lang="en-US" sz="4000" b="1" i="1"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Calibri"/>
                <a:ea typeface="+mn-ea"/>
                <a:cs typeface="+mn-cs"/>
              </a:rPr>
              <a:t>and correct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7387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12C1-FF7E-4D29-ADAF-A526F30E662E}"/>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C27738F1-D9D9-443F-B193-11E5FA57EE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7522"/>
          <a:stretch/>
        </p:blipFill>
        <p:spPr>
          <a:xfrm>
            <a:off x="-792555" y="365125"/>
            <a:ext cx="13458121" cy="539496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1181DD1-F22E-41F1-9A02-DD49EB5D6C20}"/>
                  </a:ext>
                </a:extLst>
              </p14:cNvPr>
              <p14:cNvContentPartPr/>
              <p14:nvPr/>
            </p14:nvContentPartPr>
            <p14:xfrm>
              <a:off x="1089770" y="19930"/>
              <a:ext cx="2188440" cy="1056240"/>
            </p14:xfrm>
          </p:contentPart>
        </mc:Choice>
        <mc:Fallback xmlns="">
          <p:pic>
            <p:nvPicPr>
              <p:cNvPr id="4" name="Ink 3">
                <a:extLst>
                  <a:ext uri="{FF2B5EF4-FFF2-40B4-BE49-F238E27FC236}">
                    <a16:creationId xmlns:a16="http://schemas.microsoft.com/office/drawing/2014/main" id="{81181DD1-F22E-41F1-9A02-DD49EB5D6C20}"/>
                  </a:ext>
                </a:extLst>
              </p:cNvPr>
              <p:cNvPicPr/>
              <p:nvPr/>
            </p:nvPicPr>
            <p:blipFill>
              <a:blip r:embed="rId4"/>
              <a:stretch>
                <a:fillRect/>
              </a:stretch>
            </p:blipFill>
            <p:spPr>
              <a:xfrm>
                <a:off x="1071770" y="2290"/>
                <a:ext cx="2224080" cy="1091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F936072-EDCC-47C7-A8CD-60E7FC12F1BB}"/>
                  </a:ext>
                </a:extLst>
              </p14:cNvPr>
              <p14:cNvContentPartPr/>
              <p14:nvPr/>
            </p14:nvContentPartPr>
            <p14:xfrm>
              <a:off x="1126850" y="2108290"/>
              <a:ext cx="2109240" cy="966240"/>
            </p14:xfrm>
          </p:contentPart>
        </mc:Choice>
        <mc:Fallback xmlns="">
          <p:pic>
            <p:nvPicPr>
              <p:cNvPr id="6" name="Ink 5">
                <a:extLst>
                  <a:ext uri="{FF2B5EF4-FFF2-40B4-BE49-F238E27FC236}">
                    <a16:creationId xmlns:a16="http://schemas.microsoft.com/office/drawing/2014/main" id="{6F936072-EDCC-47C7-A8CD-60E7FC12F1BB}"/>
                  </a:ext>
                </a:extLst>
              </p:cNvPr>
              <p:cNvPicPr/>
              <p:nvPr/>
            </p:nvPicPr>
            <p:blipFill>
              <a:blip r:embed="rId6"/>
              <a:stretch>
                <a:fillRect/>
              </a:stretch>
            </p:blipFill>
            <p:spPr>
              <a:xfrm>
                <a:off x="1109210" y="2090650"/>
                <a:ext cx="2144880" cy="1001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63CCA73-2946-40CD-BCD8-2A5C3FC43C15}"/>
                  </a:ext>
                </a:extLst>
              </p14:cNvPr>
              <p14:cNvContentPartPr/>
              <p14:nvPr/>
            </p14:nvContentPartPr>
            <p14:xfrm>
              <a:off x="1207850" y="3781570"/>
              <a:ext cx="2318400" cy="1004400"/>
            </p14:xfrm>
          </p:contentPart>
        </mc:Choice>
        <mc:Fallback xmlns="">
          <p:pic>
            <p:nvPicPr>
              <p:cNvPr id="7" name="Ink 6">
                <a:extLst>
                  <a:ext uri="{FF2B5EF4-FFF2-40B4-BE49-F238E27FC236}">
                    <a16:creationId xmlns:a16="http://schemas.microsoft.com/office/drawing/2014/main" id="{A63CCA73-2946-40CD-BCD8-2A5C3FC43C15}"/>
                  </a:ext>
                </a:extLst>
              </p:cNvPr>
              <p:cNvPicPr/>
              <p:nvPr/>
            </p:nvPicPr>
            <p:blipFill>
              <a:blip r:embed="rId8"/>
              <a:stretch>
                <a:fillRect/>
              </a:stretch>
            </p:blipFill>
            <p:spPr>
              <a:xfrm>
                <a:off x="1189850" y="3763570"/>
                <a:ext cx="2354040" cy="1040040"/>
              </a:xfrm>
              <a:prstGeom prst="rect">
                <a:avLst/>
              </a:prstGeom>
            </p:spPr>
          </p:pic>
        </mc:Fallback>
      </mc:AlternateContent>
    </p:spTree>
    <p:extLst>
      <p:ext uri="{BB962C8B-B14F-4D97-AF65-F5344CB8AC3E}">
        <p14:creationId xmlns:p14="http://schemas.microsoft.com/office/powerpoint/2010/main" val="286028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12C1-FF7E-4D29-ADAF-A526F30E662E}"/>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C27738F1-D9D9-443F-B193-11E5FA57EE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7522"/>
          <a:stretch/>
        </p:blipFill>
        <p:spPr>
          <a:xfrm>
            <a:off x="-792555" y="365125"/>
            <a:ext cx="13458121" cy="5394960"/>
          </a:xfrm>
        </p:spPr>
      </p:pic>
      <p:grpSp>
        <p:nvGrpSpPr>
          <p:cNvPr id="7" name="Group 6">
            <a:extLst>
              <a:ext uri="{FF2B5EF4-FFF2-40B4-BE49-F238E27FC236}">
                <a16:creationId xmlns:a16="http://schemas.microsoft.com/office/drawing/2014/main" id="{F7A4767A-B5D6-4579-8F2C-C3BA09F5960A}"/>
              </a:ext>
            </a:extLst>
          </p:cNvPr>
          <p:cNvGrpSpPr/>
          <p:nvPr/>
        </p:nvGrpSpPr>
        <p:grpSpPr>
          <a:xfrm>
            <a:off x="857210" y="1453810"/>
            <a:ext cx="11072520" cy="2469600"/>
            <a:chOff x="857210" y="1453810"/>
            <a:chExt cx="11072520" cy="24696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468CCE2-7145-4361-AE6D-5DC4F98E32DA}"/>
                    </a:ext>
                  </a:extLst>
                </p14:cNvPr>
                <p14:cNvContentPartPr/>
                <p14:nvPr/>
              </p14:nvContentPartPr>
              <p14:xfrm>
                <a:off x="857210" y="1453810"/>
                <a:ext cx="1631160" cy="768600"/>
              </p14:xfrm>
            </p:contentPart>
          </mc:Choice>
          <mc:Fallback xmlns="">
            <p:pic>
              <p:nvPicPr>
                <p:cNvPr id="3" name="Ink 2">
                  <a:extLst>
                    <a:ext uri="{FF2B5EF4-FFF2-40B4-BE49-F238E27FC236}">
                      <a16:creationId xmlns:a16="http://schemas.microsoft.com/office/drawing/2014/main" id="{3468CCE2-7145-4361-AE6D-5DC4F98E32DA}"/>
                    </a:ext>
                  </a:extLst>
                </p:cNvPr>
                <p:cNvPicPr/>
                <p:nvPr/>
              </p:nvPicPr>
              <p:blipFill>
                <a:blip r:embed="rId4"/>
                <a:stretch>
                  <a:fillRect/>
                </a:stretch>
              </p:blipFill>
              <p:spPr>
                <a:xfrm>
                  <a:off x="839570" y="1436170"/>
                  <a:ext cx="1666800" cy="80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C5E4FC1-B1C0-416C-A896-D7464DB4BFB5}"/>
                    </a:ext>
                  </a:extLst>
                </p14:cNvPr>
                <p14:cNvContentPartPr/>
                <p14:nvPr/>
              </p14:nvContentPartPr>
              <p14:xfrm>
                <a:off x="10219010" y="2970130"/>
                <a:ext cx="1710720" cy="953280"/>
              </p14:xfrm>
            </p:contentPart>
          </mc:Choice>
          <mc:Fallback xmlns="">
            <p:pic>
              <p:nvPicPr>
                <p:cNvPr id="4" name="Ink 3">
                  <a:extLst>
                    <a:ext uri="{FF2B5EF4-FFF2-40B4-BE49-F238E27FC236}">
                      <a16:creationId xmlns:a16="http://schemas.microsoft.com/office/drawing/2014/main" id="{5C5E4FC1-B1C0-416C-A896-D7464DB4BFB5}"/>
                    </a:ext>
                  </a:extLst>
                </p:cNvPr>
                <p:cNvPicPr/>
                <p:nvPr/>
              </p:nvPicPr>
              <p:blipFill>
                <a:blip r:embed="rId6"/>
                <a:stretch>
                  <a:fillRect/>
                </a:stretch>
              </p:blipFill>
              <p:spPr>
                <a:xfrm>
                  <a:off x="10201370" y="2952490"/>
                  <a:ext cx="174636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28041EF-0626-4B88-9AEF-983729CD73EA}"/>
                    </a:ext>
                  </a:extLst>
                </p14:cNvPr>
                <p14:cNvContentPartPr/>
                <p14:nvPr/>
              </p14:nvContentPartPr>
              <p14:xfrm>
                <a:off x="2237810" y="1919290"/>
                <a:ext cx="8391960" cy="1275480"/>
              </p14:xfrm>
            </p:contentPart>
          </mc:Choice>
          <mc:Fallback xmlns="">
            <p:pic>
              <p:nvPicPr>
                <p:cNvPr id="6" name="Ink 5">
                  <a:extLst>
                    <a:ext uri="{FF2B5EF4-FFF2-40B4-BE49-F238E27FC236}">
                      <a16:creationId xmlns:a16="http://schemas.microsoft.com/office/drawing/2014/main" id="{C28041EF-0626-4B88-9AEF-983729CD73EA}"/>
                    </a:ext>
                  </a:extLst>
                </p:cNvPr>
                <p:cNvPicPr/>
                <p:nvPr/>
              </p:nvPicPr>
              <p:blipFill>
                <a:blip r:embed="rId8"/>
                <a:stretch>
                  <a:fillRect/>
                </a:stretch>
              </p:blipFill>
              <p:spPr>
                <a:xfrm>
                  <a:off x="2219810" y="1901650"/>
                  <a:ext cx="8427600" cy="1311120"/>
                </a:xfrm>
                <a:prstGeom prst="rect">
                  <a:avLst/>
                </a:prstGeom>
              </p:spPr>
            </p:pic>
          </mc:Fallback>
        </mc:AlternateContent>
      </p:grpSp>
    </p:spTree>
    <p:extLst>
      <p:ext uri="{BB962C8B-B14F-4D97-AF65-F5344CB8AC3E}">
        <p14:creationId xmlns:p14="http://schemas.microsoft.com/office/powerpoint/2010/main" val="437818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12C1-FF7E-4D29-ADAF-A526F30E662E}"/>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C27738F1-D9D9-443F-B193-11E5FA57EE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7522"/>
          <a:stretch/>
        </p:blipFill>
        <p:spPr>
          <a:xfrm>
            <a:off x="-792555" y="365125"/>
            <a:ext cx="13458121" cy="5394960"/>
          </a:xfrm>
        </p:spPr>
      </p:pic>
      <p:grpSp>
        <p:nvGrpSpPr>
          <p:cNvPr id="12" name="Group 11">
            <a:extLst>
              <a:ext uri="{FF2B5EF4-FFF2-40B4-BE49-F238E27FC236}">
                <a16:creationId xmlns:a16="http://schemas.microsoft.com/office/drawing/2014/main" id="{F7EB4649-FEB7-4C0E-ADFA-779A357BAD4E}"/>
              </a:ext>
            </a:extLst>
          </p:cNvPr>
          <p:cNvGrpSpPr/>
          <p:nvPr/>
        </p:nvGrpSpPr>
        <p:grpSpPr>
          <a:xfrm>
            <a:off x="1299650" y="5589490"/>
            <a:ext cx="3033000" cy="726840"/>
            <a:chOff x="1299650" y="5589490"/>
            <a:chExt cx="3033000" cy="72684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F0C99E3-AED2-4994-BE63-3DC88FA057D2}"/>
                    </a:ext>
                  </a:extLst>
                </p14:cNvPr>
                <p14:cNvContentPartPr/>
                <p14:nvPr/>
              </p14:nvContentPartPr>
              <p14:xfrm>
                <a:off x="1477490" y="5589490"/>
                <a:ext cx="407160" cy="726840"/>
              </p14:xfrm>
            </p:contentPart>
          </mc:Choice>
          <mc:Fallback xmlns="">
            <p:pic>
              <p:nvPicPr>
                <p:cNvPr id="3" name="Ink 2">
                  <a:extLst>
                    <a:ext uri="{FF2B5EF4-FFF2-40B4-BE49-F238E27FC236}">
                      <a16:creationId xmlns:a16="http://schemas.microsoft.com/office/drawing/2014/main" id="{2F0C99E3-AED2-4994-BE63-3DC88FA057D2}"/>
                    </a:ext>
                  </a:extLst>
                </p:cNvPr>
                <p:cNvPicPr/>
                <p:nvPr/>
              </p:nvPicPr>
              <p:blipFill>
                <a:blip r:embed="rId4"/>
                <a:stretch>
                  <a:fillRect/>
                </a:stretch>
              </p:blipFill>
              <p:spPr>
                <a:xfrm>
                  <a:off x="1459850" y="5571850"/>
                  <a:ext cx="442800" cy="76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4E78370-0F82-4D35-BFBB-52DA4B5C859E}"/>
                    </a:ext>
                  </a:extLst>
                </p14:cNvPr>
                <p14:cNvContentPartPr/>
                <p14:nvPr/>
              </p14:nvContentPartPr>
              <p14:xfrm>
                <a:off x="1299650" y="5947330"/>
                <a:ext cx="506520" cy="219240"/>
              </p14:xfrm>
            </p:contentPart>
          </mc:Choice>
          <mc:Fallback xmlns="">
            <p:pic>
              <p:nvPicPr>
                <p:cNvPr id="4" name="Ink 3">
                  <a:extLst>
                    <a:ext uri="{FF2B5EF4-FFF2-40B4-BE49-F238E27FC236}">
                      <a16:creationId xmlns:a16="http://schemas.microsoft.com/office/drawing/2014/main" id="{B4E78370-0F82-4D35-BFBB-52DA4B5C859E}"/>
                    </a:ext>
                  </a:extLst>
                </p:cNvPr>
                <p:cNvPicPr/>
                <p:nvPr/>
              </p:nvPicPr>
              <p:blipFill>
                <a:blip r:embed="rId6"/>
                <a:stretch>
                  <a:fillRect/>
                </a:stretch>
              </p:blipFill>
              <p:spPr>
                <a:xfrm>
                  <a:off x="1282010" y="5929690"/>
                  <a:ext cx="542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E8A41BF-9183-4A55-AA0A-8B2F71754ACF}"/>
                    </a:ext>
                  </a:extLst>
                </p14:cNvPr>
                <p14:cNvContentPartPr/>
                <p14:nvPr/>
              </p14:nvContentPartPr>
              <p14:xfrm>
                <a:off x="1932530" y="5656450"/>
                <a:ext cx="450360" cy="565560"/>
              </p14:xfrm>
            </p:contentPart>
          </mc:Choice>
          <mc:Fallback xmlns="">
            <p:pic>
              <p:nvPicPr>
                <p:cNvPr id="6" name="Ink 5">
                  <a:extLst>
                    <a:ext uri="{FF2B5EF4-FFF2-40B4-BE49-F238E27FC236}">
                      <a16:creationId xmlns:a16="http://schemas.microsoft.com/office/drawing/2014/main" id="{FE8A41BF-9183-4A55-AA0A-8B2F71754ACF}"/>
                    </a:ext>
                  </a:extLst>
                </p:cNvPr>
                <p:cNvPicPr/>
                <p:nvPr/>
              </p:nvPicPr>
              <p:blipFill>
                <a:blip r:embed="rId8"/>
                <a:stretch>
                  <a:fillRect/>
                </a:stretch>
              </p:blipFill>
              <p:spPr>
                <a:xfrm>
                  <a:off x="1914530" y="5638450"/>
                  <a:ext cx="48600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22E86EF-099F-45A8-BFA1-F9F8D99D1D59}"/>
                    </a:ext>
                  </a:extLst>
                </p14:cNvPr>
                <p14:cNvContentPartPr/>
                <p14:nvPr/>
              </p14:nvContentPartPr>
              <p14:xfrm>
                <a:off x="2483330" y="5790370"/>
                <a:ext cx="270720" cy="308880"/>
              </p14:xfrm>
            </p:contentPart>
          </mc:Choice>
          <mc:Fallback xmlns="">
            <p:pic>
              <p:nvPicPr>
                <p:cNvPr id="7" name="Ink 6">
                  <a:extLst>
                    <a:ext uri="{FF2B5EF4-FFF2-40B4-BE49-F238E27FC236}">
                      <a16:creationId xmlns:a16="http://schemas.microsoft.com/office/drawing/2014/main" id="{F22E86EF-099F-45A8-BFA1-F9F8D99D1D59}"/>
                    </a:ext>
                  </a:extLst>
                </p:cNvPr>
                <p:cNvPicPr/>
                <p:nvPr/>
              </p:nvPicPr>
              <p:blipFill>
                <a:blip r:embed="rId10"/>
                <a:stretch>
                  <a:fillRect/>
                </a:stretch>
              </p:blipFill>
              <p:spPr>
                <a:xfrm>
                  <a:off x="2465330" y="5772730"/>
                  <a:ext cx="3063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2D2E402-FD61-48C4-A129-0EBDDAF89D68}"/>
                    </a:ext>
                  </a:extLst>
                </p14:cNvPr>
                <p14:cNvContentPartPr/>
                <p14:nvPr/>
              </p14:nvContentPartPr>
              <p14:xfrm>
                <a:off x="2807330" y="5783530"/>
                <a:ext cx="375480" cy="317880"/>
              </p14:xfrm>
            </p:contentPart>
          </mc:Choice>
          <mc:Fallback xmlns="">
            <p:pic>
              <p:nvPicPr>
                <p:cNvPr id="8" name="Ink 7">
                  <a:extLst>
                    <a:ext uri="{FF2B5EF4-FFF2-40B4-BE49-F238E27FC236}">
                      <a16:creationId xmlns:a16="http://schemas.microsoft.com/office/drawing/2014/main" id="{12D2E402-FD61-48C4-A129-0EBDDAF89D68}"/>
                    </a:ext>
                  </a:extLst>
                </p:cNvPr>
                <p:cNvPicPr/>
                <p:nvPr/>
              </p:nvPicPr>
              <p:blipFill>
                <a:blip r:embed="rId12"/>
                <a:stretch>
                  <a:fillRect/>
                </a:stretch>
              </p:blipFill>
              <p:spPr>
                <a:xfrm>
                  <a:off x="2789690" y="5765530"/>
                  <a:ext cx="4111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655E9700-8941-4E3A-9F2D-A42D8E2AA15A}"/>
                    </a:ext>
                  </a:extLst>
                </p14:cNvPr>
                <p14:cNvContentPartPr/>
                <p14:nvPr/>
              </p14:nvContentPartPr>
              <p14:xfrm>
                <a:off x="3297650" y="5772730"/>
                <a:ext cx="289800" cy="312480"/>
              </p14:xfrm>
            </p:contentPart>
          </mc:Choice>
          <mc:Fallback xmlns="">
            <p:pic>
              <p:nvPicPr>
                <p:cNvPr id="9" name="Ink 8">
                  <a:extLst>
                    <a:ext uri="{FF2B5EF4-FFF2-40B4-BE49-F238E27FC236}">
                      <a16:creationId xmlns:a16="http://schemas.microsoft.com/office/drawing/2014/main" id="{655E9700-8941-4E3A-9F2D-A42D8E2AA15A}"/>
                    </a:ext>
                  </a:extLst>
                </p:cNvPr>
                <p:cNvPicPr/>
                <p:nvPr/>
              </p:nvPicPr>
              <p:blipFill>
                <a:blip r:embed="rId14"/>
                <a:stretch>
                  <a:fillRect/>
                </a:stretch>
              </p:blipFill>
              <p:spPr>
                <a:xfrm>
                  <a:off x="3280010" y="5755090"/>
                  <a:ext cx="3254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787684E3-E6AA-4EC3-A7E1-E85CF663C3D4}"/>
                    </a:ext>
                  </a:extLst>
                </p14:cNvPr>
                <p14:cNvContentPartPr/>
                <p14:nvPr/>
              </p14:nvContentPartPr>
              <p14:xfrm>
                <a:off x="3703010" y="5741050"/>
                <a:ext cx="251640" cy="303480"/>
              </p14:xfrm>
            </p:contentPart>
          </mc:Choice>
          <mc:Fallback xmlns="">
            <p:pic>
              <p:nvPicPr>
                <p:cNvPr id="10" name="Ink 9">
                  <a:extLst>
                    <a:ext uri="{FF2B5EF4-FFF2-40B4-BE49-F238E27FC236}">
                      <a16:creationId xmlns:a16="http://schemas.microsoft.com/office/drawing/2014/main" id="{787684E3-E6AA-4EC3-A7E1-E85CF663C3D4}"/>
                    </a:ext>
                  </a:extLst>
                </p:cNvPr>
                <p:cNvPicPr/>
                <p:nvPr/>
              </p:nvPicPr>
              <p:blipFill>
                <a:blip r:embed="rId16"/>
                <a:stretch>
                  <a:fillRect/>
                </a:stretch>
              </p:blipFill>
              <p:spPr>
                <a:xfrm>
                  <a:off x="3685370" y="5723050"/>
                  <a:ext cx="2872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86C2E662-3FE9-43CE-AB2D-F8F6AF147E74}"/>
                    </a:ext>
                  </a:extLst>
                </p14:cNvPr>
                <p14:cNvContentPartPr/>
                <p14:nvPr/>
              </p14:nvContentPartPr>
              <p14:xfrm>
                <a:off x="4082090" y="5766970"/>
                <a:ext cx="250560" cy="293760"/>
              </p14:xfrm>
            </p:contentPart>
          </mc:Choice>
          <mc:Fallback xmlns="">
            <p:pic>
              <p:nvPicPr>
                <p:cNvPr id="11" name="Ink 10">
                  <a:extLst>
                    <a:ext uri="{FF2B5EF4-FFF2-40B4-BE49-F238E27FC236}">
                      <a16:creationId xmlns:a16="http://schemas.microsoft.com/office/drawing/2014/main" id="{86C2E662-3FE9-43CE-AB2D-F8F6AF147E74}"/>
                    </a:ext>
                  </a:extLst>
                </p:cNvPr>
                <p:cNvPicPr/>
                <p:nvPr/>
              </p:nvPicPr>
              <p:blipFill>
                <a:blip r:embed="rId18"/>
                <a:stretch>
                  <a:fillRect/>
                </a:stretch>
              </p:blipFill>
              <p:spPr>
                <a:xfrm>
                  <a:off x="4064090" y="5748970"/>
                  <a:ext cx="286200" cy="329400"/>
                </a:xfrm>
                <a:prstGeom prst="rect">
                  <a:avLst/>
                </a:prstGeom>
              </p:spPr>
            </p:pic>
          </mc:Fallback>
        </mc:AlternateContent>
      </p:grpSp>
      <p:grpSp>
        <p:nvGrpSpPr>
          <p:cNvPr id="25" name="Group 24">
            <a:extLst>
              <a:ext uri="{FF2B5EF4-FFF2-40B4-BE49-F238E27FC236}">
                <a16:creationId xmlns:a16="http://schemas.microsoft.com/office/drawing/2014/main" id="{A1BED3B7-B0C1-4371-BB1B-A29FDF2B8202}"/>
              </a:ext>
            </a:extLst>
          </p:cNvPr>
          <p:cNvGrpSpPr/>
          <p:nvPr/>
        </p:nvGrpSpPr>
        <p:grpSpPr>
          <a:xfrm>
            <a:off x="5331650" y="5751130"/>
            <a:ext cx="900360" cy="284760"/>
            <a:chOff x="5331650" y="5751130"/>
            <a:chExt cx="900360" cy="284760"/>
          </a:xfrm>
        </p:grpSpPr>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DA94A6C3-A2FF-4B1C-B9C5-251863289F08}"/>
                    </a:ext>
                  </a:extLst>
                </p14:cNvPr>
                <p14:cNvContentPartPr/>
                <p14:nvPr/>
              </p14:nvContentPartPr>
              <p14:xfrm>
                <a:off x="5331650" y="5751130"/>
                <a:ext cx="393120" cy="284760"/>
              </p14:xfrm>
            </p:contentPart>
          </mc:Choice>
          <mc:Fallback xmlns="">
            <p:pic>
              <p:nvPicPr>
                <p:cNvPr id="13" name="Ink 12">
                  <a:extLst>
                    <a:ext uri="{FF2B5EF4-FFF2-40B4-BE49-F238E27FC236}">
                      <a16:creationId xmlns:a16="http://schemas.microsoft.com/office/drawing/2014/main" id="{DA94A6C3-A2FF-4B1C-B9C5-251863289F08}"/>
                    </a:ext>
                  </a:extLst>
                </p:cNvPr>
                <p:cNvPicPr/>
                <p:nvPr/>
              </p:nvPicPr>
              <p:blipFill>
                <a:blip r:embed="rId20"/>
                <a:stretch>
                  <a:fillRect/>
                </a:stretch>
              </p:blipFill>
              <p:spPr>
                <a:xfrm>
                  <a:off x="5314010" y="5733490"/>
                  <a:ext cx="4287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1B863A24-D10C-4B31-9261-429EC92495D5}"/>
                    </a:ext>
                  </a:extLst>
                </p14:cNvPr>
                <p14:cNvContentPartPr/>
                <p14:nvPr/>
              </p14:nvContentPartPr>
              <p14:xfrm>
                <a:off x="5833130" y="5790370"/>
                <a:ext cx="398880" cy="210240"/>
              </p14:xfrm>
            </p:contentPart>
          </mc:Choice>
          <mc:Fallback xmlns="">
            <p:pic>
              <p:nvPicPr>
                <p:cNvPr id="14" name="Ink 13">
                  <a:extLst>
                    <a:ext uri="{FF2B5EF4-FFF2-40B4-BE49-F238E27FC236}">
                      <a16:creationId xmlns:a16="http://schemas.microsoft.com/office/drawing/2014/main" id="{1B863A24-D10C-4B31-9261-429EC92495D5}"/>
                    </a:ext>
                  </a:extLst>
                </p:cNvPr>
                <p:cNvPicPr/>
                <p:nvPr/>
              </p:nvPicPr>
              <p:blipFill>
                <a:blip r:embed="rId22"/>
                <a:stretch>
                  <a:fillRect/>
                </a:stretch>
              </p:blipFill>
              <p:spPr>
                <a:xfrm>
                  <a:off x="5815490" y="5772730"/>
                  <a:ext cx="434520" cy="245880"/>
                </a:xfrm>
                <a:prstGeom prst="rect">
                  <a:avLst/>
                </a:prstGeom>
              </p:spPr>
            </p:pic>
          </mc:Fallback>
        </mc:AlternateContent>
      </p:grpSp>
      <p:grpSp>
        <p:nvGrpSpPr>
          <p:cNvPr id="28" name="Group 27">
            <a:extLst>
              <a:ext uri="{FF2B5EF4-FFF2-40B4-BE49-F238E27FC236}">
                <a16:creationId xmlns:a16="http://schemas.microsoft.com/office/drawing/2014/main" id="{932E56E5-C4B2-4387-9936-F76D1B47B025}"/>
              </a:ext>
            </a:extLst>
          </p:cNvPr>
          <p:cNvGrpSpPr/>
          <p:nvPr/>
        </p:nvGrpSpPr>
        <p:grpSpPr>
          <a:xfrm>
            <a:off x="7096730" y="5482210"/>
            <a:ext cx="3903120" cy="871560"/>
            <a:chOff x="7096730" y="5482210"/>
            <a:chExt cx="3903120" cy="871560"/>
          </a:xfrm>
        </p:grpSpPr>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AA4422A8-110E-4728-B816-632E64FB4D77}"/>
                    </a:ext>
                  </a:extLst>
                </p14:cNvPr>
                <p14:cNvContentPartPr/>
                <p14:nvPr/>
              </p14:nvContentPartPr>
              <p14:xfrm>
                <a:off x="7096730" y="5727010"/>
                <a:ext cx="429480" cy="280800"/>
              </p14:xfrm>
            </p:contentPart>
          </mc:Choice>
          <mc:Fallback xmlns="">
            <p:pic>
              <p:nvPicPr>
                <p:cNvPr id="15" name="Ink 14">
                  <a:extLst>
                    <a:ext uri="{FF2B5EF4-FFF2-40B4-BE49-F238E27FC236}">
                      <a16:creationId xmlns:a16="http://schemas.microsoft.com/office/drawing/2014/main" id="{AA4422A8-110E-4728-B816-632E64FB4D77}"/>
                    </a:ext>
                  </a:extLst>
                </p:cNvPr>
                <p:cNvPicPr/>
                <p:nvPr/>
              </p:nvPicPr>
              <p:blipFill>
                <a:blip r:embed="rId24"/>
                <a:stretch>
                  <a:fillRect/>
                </a:stretch>
              </p:blipFill>
              <p:spPr>
                <a:xfrm>
                  <a:off x="7079090" y="5709370"/>
                  <a:ext cx="465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F789FB6D-64FE-4765-AFEF-BFF6CCD123A1}"/>
                    </a:ext>
                  </a:extLst>
                </p14:cNvPr>
                <p14:cNvContentPartPr/>
                <p14:nvPr/>
              </p14:nvContentPartPr>
              <p14:xfrm>
                <a:off x="7556090" y="5763730"/>
                <a:ext cx="349560" cy="250920"/>
              </p14:xfrm>
            </p:contentPart>
          </mc:Choice>
          <mc:Fallback xmlns="">
            <p:pic>
              <p:nvPicPr>
                <p:cNvPr id="16" name="Ink 15">
                  <a:extLst>
                    <a:ext uri="{FF2B5EF4-FFF2-40B4-BE49-F238E27FC236}">
                      <a16:creationId xmlns:a16="http://schemas.microsoft.com/office/drawing/2014/main" id="{F789FB6D-64FE-4765-AFEF-BFF6CCD123A1}"/>
                    </a:ext>
                  </a:extLst>
                </p:cNvPr>
                <p:cNvPicPr/>
                <p:nvPr/>
              </p:nvPicPr>
              <p:blipFill>
                <a:blip r:embed="rId26"/>
                <a:stretch>
                  <a:fillRect/>
                </a:stretch>
              </p:blipFill>
              <p:spPr>
                <a:xfrm>
                  <a:off x="7538090" y="5746090"/>
                  <a:ext cx="3852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2A1470F7-8F03-49F1-84E2-4B9DFB5E7EE2}"/>
                    </a:ext>
                  </a:extLst>
                </p14:cNvPr>
                <p14:cNvContentPartPr/>
                <p14:nvPr/>
              </p14:nvContentPartPr>
              <p14:xfrm>
                <a:off x="7942730" y="5767690"/>
                <a:ext cx="407520" cy="586080"/>
              </p14:xfrm>
            </p:contentPart>
          </mc:Choice>
          <mc:Fallback xmlns="">
            <p:pic>
              <p:nvPicPr>
                <p:cNvPr id="17" name="Ink 16">
                  <a:extLst>
                    <a:ext uri="{FF2B5EF4-FFF2-40B4-BE49-F238E27FC236}">
                      <a16:creationId xmlns:a16="http://schemas.microsoft.com/office/drawing/2014/main" id="{2A1470F7-8F03-49F1-84E2-4B9DFB5E7EE2}"/>
                    </a:ext>
                  </a:extLst>
                </p:cNvPr>
                <p:cNvPicPr/>
                <p:nvPr/>
              </p:nvPicPr>
              <p:blipFill>
                <a:blip r:embed="rId28"/>
                <a:stretch>
                  <a:fillRect/>
                </a:stretch>
              </p:blipFill>
              <p:spPr>
                <a:xfrm>
                  <a:off x="7924730" y="5750050"/>
                  <a:ext cx="44316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2BBB2A3C-41B7-4559-B320-F067C2954DE4}"/>
                    </a:ext>
                  </a:extLst>
                </p14:cNvPr>
                <p14:cNvContentPartPr/>
                <p14:nvPr/>
              </p14:nvContentPartPr>
              <p14:xfrm>
                <a:off x="8395250" y="5781730"/>
                <a:ext cx="264240" cy="246960"/>
              </p14:xfrm>
            </p:contentPart>
          </mc:Choice>
          <mc:Fallback xmlns="">
            <p:pic>
              <p:nvPicPr>
                <p:cNvPr id="18" name="Ink 17">
                  <a:extLst>
                    <a:ext uri="{FF2B5EF4-FFF2-40B4-BE49-F238E27FC236}">
                      <a16:creationId xmlns:a16="http://schemas.microsoft.com/office/drawing/2014/main" id="{2BBB2A3C-41B7-4559-B320-F067C2954DE4}"/>
                    </a:ext>
                  </a:extLst>
                </p:cNvPr>
                <p:cNvPicPr/>
                <p:nvPr/>
              </p:nvPicPr>
              <p:blipFill>
                <a:blip r:embed="rId30"/>
                <a:stretch>
                  <a:fillRect/>
                </a:stretch>
              </p:blipFill>
              <p:spPr>
                <a:xfrm>
                  <a:off x="8377610" y="5764090"/>
                  <a:ext cx="2998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1842D421-27B1-4108-80B8-9291DB9E0C20}"/>
                    </a:ext>
                  </a:extLst>
                </p14:cNvPr>
                <p14:cNvContentPartPr/>
                <p14:nvPr/>
              </p14:nvContentPartPr>
              <p14:xfrm>
                <a:off x="8837330" y="5642770"/>
                <a:ext cx="402840" cy="348120"/>
              </p14:xfrm>
            </p:contentPart>
          </mc:Choice>
          <mc:Fallback xmlns="">
            <p:pic>
              <p:nvPicPr>
                <p:cNvPr id="19" name="Ink 18">
                  <a:extLst>
                    <a:ext uri="{FF2B5EF4-FFF2-40B4-BE49-F238E27FC236}">
                      <a16:creationId xmlns:a16="http://schemas.microsoft.com/office/drawing/2014/main" id="{1842D421-27B1-4108-80B8-9291DB9E0C20}"/>
                    </a:ext>
                  </a:extLst>
                </p:cNvPr>
                <p:cNvPicPr/>
                <p:nvPr/>
              </p:nvPicPr>
              <p:blipFill>
                <a:blip r:embed="rId32"/>
                <a:stretch>
                  <a:fillRect/>
                </a:stretch>
              </p:blipFill>
              <p:spPr>
                <a:xfrm>
                  <a:off x="8819330" y="5624770"/>
                  <a:ext cx="4384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C57B71D3-55F0-41EC-8DFE-B0A1C8FBF00C}"/>
                    </a:ext>
                  </a:extLst>
                </p14:cNvPr>
                <p14:cNvContentPartPr/>
                <p14:nvPr/>
              </p14:nvContentPartPr>
              <p14:xfrm>
                <a:off x="9319730" y="5686330"/>
                <a:ext cx="240480" cy="255600"/>
              </p14:xfrm>
            </p:contentPart>
          </mc:Choice>
          <mc:Fallback xmlns="">
            <p:pic>
              <p:nvPicPr>
                <p:cNvPr id="20" name="Ink 19">
                  <a:extLst>
                    <a:ext uri="{FF2B5EF4-FFF2-40B4-BE49-F238E27FC236}">
                      <a16:creationId xmlns:a16="http://schemas.microsoft.com/office/drawing/2014/main" id="{C57B71D3-55F0-41EC-8DFE-B0A1C8FBF00C}"/>
                    </a:ext>
                  </a:extLst>
                </p:cNvPr>
                <p:cNvPicPr/>
                <p:nvPr/>
              </p:nvPicPr>
              <p:blipFill>
                <a:blip r:embed="rId34"/>
                <a:stretch>
                  <a:fillRect/>
                </a:stretch>
              </p:blipFill>
              <p:spPr>
                <a:xfrm>
                  <a:off x="9302090" y="5668690"/>
                  <a:ext cx="2761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716460C4-8BED-4229-8275-E678CCC76925}"/>
                    </a:ext>
                  </a:extLst>
                </p14:cNvPr>
                <p14:cNvContentPartPr/>
                <p14:nvPr/>
              </p14:nvContentPartPr>
              <p14:xfrm>
                <a:off x="9744170" y="5715130"/>
                <a:ext cx="330120" cy="199080"/>
              </p14:xfrm>
            </p:contentPart>
          </mc:Choice>
          <mc:Fallback xmlns="">
            <p:pic>
              <p:nvPicPr>
                <p:cNvPr id="21" name="Ink 20">
                  <a:extLst>
                    <a:ext uri="{FF2B5EF4-FFF2-40B4-BE49-F238E27FC236}">
                      <a16:creationId xmlns:a16="http://schemas.microsoft.com/office/drawing/2014/main" id="{716460C4-8BED-4229-8275-E678CCC76925}"/>
                    </a:ext>
                  </a:extLst>
                </p:cNvPr>
                <p:cNvPicPr/>
                <p:nvPr/>
              </p:nvPicPr>
              <p:blipFill>
                <a:blip r:embed="rId36"/>
                <a:stretch>
                  <a:fillRect/>
                </a:stretch>
              </p:blipFill>
              <p:spPr>
                <a:xfrm>
                  <a:off x="9726170" y="5697490"/>
                  <a:ext cx="365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19FCCF9E-01AC-4C90-BF22-BF2795795047}"/>
                    </a:ext>
                  </a:extLst>
                </p14:cNvPr>
                <p14:cNvContentPartPr/>
                <p14:nvPr/>
              </p14:nvContentPartPr>
              <p14:xfrm>
                <a:off x="10274090" y="5482210"/>
                <a:ext cx="107280" cy="515160"/>
              </p14:xfrm>
            </p:contentPart>
          </mc:Choice>
          <mc:Fallback xmlns="">
            <p:pic>
              <p:nvPicPr>
                <p:cNvPr id="22" name="Ink 21">
                  <a:extLst>
                    <a:ext uri="{FF2B5EF4-FFF2-40B4-BE49-F238E27FC236}">
                      <a16:creationId xmlns:a16="http://schemas.microsoft.com/office/drawing/2014/main" id="{19FCCF9E-01AC-4C90-BF22-BF2795795047}"/>
                    </a:ext>
                  </a:extLst>
                </p:cNvPr>
                <p:cNvPicPr/>
                <p:nvPr/>
              </p:nvPicPr>
              <p:blipFill>
                <a:blip r:embed="rId38"/>
                <a:stretch>
                  <a:fillRect/>
                </a:stretch>
              </p:blipFill>
              <p:spPr>
                <a:xfrm>
                  <a:off x="10256090" y="5464210"/>
                  <a:ext cx="14292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84088D6C-4293-4412-B36E-5345223DF5FE}"/>
                    </a:ext>
                  </a:extLst>
                </p14:cNvPr>
                <p14:cNvContentPartPr/>
                <p14:nvPr/>
              </p14:nvContentPartPr>
              <p14:xfrm>
                <a:off x="10193090" y="5679130"/>
                <a:ext cx="283680" cy="65520"/>
              </p14:xfrm>
            </p:contentPart>
          </mc:Choice>
          <mc:Fallback xmlns="">
            <p:pic>
              <p:nvPicPr>
                <p:cNvPr id="23" name="Ink 22">
                  <a:extLst>
                    <a:ext uri="{FF2B5EF4-FFF2-40B4-BE49-F238E27FC236}">
                      <a16:creationId xmlns:a16="http://schemas.microsoft.com/office/drawing/2014/main" id="{84088D6C-4293-4412-B36E-5345223DF5FE}"/>
                    </a:ext>
                  </a:extLst>
                </p:cNvPr>
                <p:cNvPicPr/>
                <p:nvPr/>
              </p:nvPicPr>
              <p:blipFill>
                <a:blip r:embed="rId40"/>
                <a:stretch>
                  <a:fillRect/>
                </a:stretch>
              </p:blipFill>
              <p:spPr>
                <a:xfrm>
                  <a:off x="10175450" y="5661130"/>
                  <a:ext cx="319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CD608C61-B52A-4EAE-866C-7BDD34338AC7}"/>
                    </a:ext>
                  </a:extLst>
                </p14:cNvPr>
                <p14:cNvContentPartPr/>
                <p14:nvPr/>
              </p14:nvContentPartPr>
              <p14:xfrm>
                <a:off x="10776290" y="5564650"/>
                <a:ext cx="223560" cy="325080"/>
              </p14:xfrm>
            </p:contentPart>
          </mc:Choice>
          <mc:Fallback xmlns="">
            <p:pic>
              <p:nvPicPr>
                <p:cNvPr id="26" name="Ink 25">
                  <a:extLst>
                    <a:ext uri="{FF2B5EF4-FFF2-40B4-BE49-F238E27FC236}">
                      <a16:creationId xmlns:a16="http://schemas.microsoft.com/office/drawing/2014/main" id="{CD608C61-B52A-4EAE-866C-7BDD34338AC7}"/>
                    </a:ext>
                  </a:extLst>
                </p:cNvPr>
                <p:cNvPicPr/>
                <p:nvPr/>
              </p:nvPicPr>
              <p:blipFill>
                <a:blip r:embed="rId42"/>
                <a:stretch>
                  <a:fillRect/>
                </a:stretch>
              </p:blipFill>
              <p:spPr>
                <a:xfrm>
                  <a:off x="10758290" y="5547010"/>
                  <a:ext cx="2592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F91370BD-2B94-42FE-B741-EE7269F93C26}"/>
                    </a:ext>
                  </a:extLst>
                </p14:cNvPr>
                <p14:cNvContentPartPr/>
                <p14:nvPr/>
              </p14:nvContentPartPr>
              <p14:xfrm>
                <a:off x="10821650" y="6038770"/>
                <a:ext cx="4320" cy="34560"/>
              </p14:xfrm>
            </p:contentPart>
          </mc:Choice>
          <mc:Fallback xmlns="">
            <p:pic>
              <p:nvPicPr>
                <p:cNvPr id="27" name="Ink 26">
                  <a:extLst>
                    <a:ext uri="{FF2B5EF4-FFF2-40B4-BE49-F238E27FC236}">
                      <a16:creationId xmlns:a16="http://schemas.microsoft.com/office/drawing/2014/main" id="{F91370BD-2B94-42FE-B741-EE7269F93C26}"/>
                    </a:ext>
                  </a:extLst>
                </p:cNvPr>
                <p:cNvPicPr/>
                <p:nvPr/>
              </p:nvPicPr>
              <p:blipFill>
                <a:blip r:embed="rId44"/>
                <a:stretch>
                  <a:fillRect/>
                </a:stretch>
              </p:blipFill>
              <p:spPr>
                <a:xfrm>
                  <a:off x="10804010" y="6021130"/>
                  <a:ext cx="39960" cy="70200"/>
                </a:xfrm>
                <a:prstGeom prst="rect">
                  <a:avLst/>
                </a:prstGeom>
              </p:spPr>
            </p:pic>
          </mc:Fallback>
        </mc:AlternateContent>
      </p:grpSp>
    </p:spTree>
    <p:extLst>
      <p:ext uri="{BB962C8B-B14F-4D97-AF65-F5344CB8AC3E}">
        <p14:creationId xmlns:p14="http://schemas.microsoft.com/office/powerpoint/2010/main" val="2964092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8FB7059A-4560-46AD-A964-58098C1837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625" t="30599" r="23592" b="8191"/>
          <a:stretch/>
        </p:blipFill>
        <p:spPr>
          <a:xfrm>
            <a:off x="227935" y="-362607"/>
            <a:ext cx="9516992" cy="7220607"/>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E3E2F10-9651-451C-B7BE-08604892DE39}"/>
                  </a:ext>
                </a:extLst>
              </p14:cNvPr>
              <p14:cNvContentPartPr/>
              <p14:nvPr/>
            </p14:nvContentPartPr>
            <p14:xfrm>
              <a:off x="604221" y="4311662"/>
              <a:ext cx="4275360" cy="2230560"/>
            </p14:xfrm>
          </p:contentPart>
        </mc:Choice>
        <mc:Fallback xmlns="">
          <p:pic>
            <p:nvPicPr>
              <p:cNvPr id="6" name="Ink 5">
                <a:extLst>
                  <a:ext uri="{FF2B5EF4-FFF2-40B4-BE49-F238E27FC236}">
                    <a16:creationId xmlns:a16="http://schemas.microsoft.com/office/drawing/2014/main" id="{BE3E2F10-9651-451C-B7BE-08604892DE39}"/>
                  </a:ext>
                </a:extLst>
              </p:cNvPr>
              <p:cNvPicPr/>
              <p:nvPr/>
            </p:nvPicPr>
            <p:blipFill>
              <a:blip r:embed="rId4"/>
              <a:stretch>
                <a:fillRect/>
              </a:stretch>
            </p:blipFill>
            <p:spPr>
              <a:xfrm>
                <a:off x="586221" y="4293662"/>
                <a:ext cx="4311000" cy="226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5AEA51BA-2D43-4AA9-AE3E-904867563398}"/>
                  </a:ext>
                </a:extLst>
              </p14:cNvPr>
              <p14:cNvContentPartPr/>
              <p14:nvPr/>
            </p14:nvContentPartPr>
            <p14:xfrm>
              <a:off x="855141" y="856022"/>
              <a:ext cx="6814440" cy="3265560"/>
            </p14:xfrm>
          </p:contentPart>
        </mc:Choice>
        <mc:Fallback xmlns="">
          <p:pic>
            <p:nvPicPr>
              <p:cNvPr id="24" name="Ink 23">
                <a:extLst>
                  <a:ext uri="{FF2B5EF4-FFF2-40B4-BE49-F238E27FC236}">
                    <a16:creationId xmlns:a16="http://schemas.microsoft.com/office/drawing/2014/main" id="{5AEA51BA-2D43-4AA9-AE3E-904867563398}"/>
                  </a:ext>
                </a:extLst>
              </p:cNvPr>
              <p:cNvPicPr/>
              <p:nvPr/>
            </p:nvPicPr>
            <p:blipFill>
              <a:blip r:embed="rId6"/>
              <a:stretch>
                <a:fillRect/>
              </a:stretch>
            </p:blipFill>
            <p:spPr>
              <a:xfrm>
                <a:off x="837141" y="838020"/>
                <a:ext cx="6850080" cy="3301204"/>
              </a:xfrm>
              <a:prstGeom prst="rect">
                <a:avLst/>
              </a:prstGeom>
            </p:spPr>
          </p:pic>
        </mc:Fallback>
      </mc:AlternateContent>
      <p:grpSp>
        <p:nvGrpSpPr>
          <p:cNvPr id="10" name="Group 9">
            <a:extLst>
              <a:ext uri="{FF2B5EF4-FFF2-40B4-BE49-F238E27FC236}">
                <a16:creationId xmlns:a16="http://schemas.microsoft.com/office/drawing/2014/main" id="{A5352769-8E1C-473B-96CE-CD6228262E5F}"/>
              </a:ext>
            </a:extLst>
          </p:cNvPr>
          <p:cNvGrpSpPr/>
          <p:nvPr/>
        </p:nvGrpSpPr>
        <p:grpSpPr>
          <a:xfrm>
            <a:off x="9392810" y="1872900"/>
            <a:ext cx="2270520" cy="934920"/>
            <a:chOff x="9392810" y="1872900"/>
            <a:chExt cx="2270520" cy="934920"/>
          </a:xfrm>
        </p:grpSpPr>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C5D79559-6CB1-4D06-B68C-C8E45E4D026B}"/>
                    </a:ext>
                  </a:extLst>
                </p14:cNvPr>
                <p14:cNvContentPartPr/>
                <p14:nvPr/>
              </p14:nvContentPartPr>
              <p14:xfrm>
                <a:off x="9392810" y="2246580"/>
                <a:ext cx="523440" cy="561240"/>
              </p14:xfrm>
            </p:contentPart>
          </mc:Choice>
          <mc:Fallback xmlns="">
            <p:pic>
              <p:nvPicPr>
                <p:cNvPr id="2" name="Ink 1">
                  <a:extLst>
                    <a:ext uri="{FF2B5EF4-FFF2-40B4-BE49-F238E27FC236}">
                      <a16:creationId xmlns:a16="http://schemas.microsoft.com/office/drawing/2014/main" id="{C5D79559-6CB1-4D06-B68C-C8E45E4D026B}"/>
                    </a:ext>
                  </a:extLst>
                </p:cNvPr>
                <p:cNvPicPr/>
                <p:nvPr/>
              </p:nvPicPr>
              <p:blipFill>
                <a:blip r:embed="rId8"/>
                <a:stretch>
                  <a:fillRect/>
                </a:stretch>
              </p:blipFill>
              <p:spPr>
                <a:xfrm>
                  <a:off x="9374810" y="2228940"/>
                  <a:ext cx="55908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0B3F7BD2-DE6D-4DB3-A9F3-05966646A778}"/>
                    </a:ext>
                  </a:extLst>
                </p14:cNvPr>
                <p14:cNvContentPartPr/>
                <p14:nvPr/>
              </p14:nvContentPartPr>
              <p14:xfrm>
                <a:off x="9890330" y="2366460"/>
                <a:ext cx="492480" cy="269280"/>
              </p14:xfrm>
            </p:contentPart>
          </mc:Choice>
          <mc:Fallback xmlns="">
            <p:pic>
              <p:nvPicPr>
                <p:cNvPr id="3" name="Ink 2">
                  <a:extLst>
                    <a:ext uri="{FF2B5EF4-FFF2-40B4-BE49-F238E27FC236}">
                      <a16:creationId xmlns:a16="http://schemas.microsoft.com/office/drawing/2014/main" id="{0B3F7BD2-DE6D-4DB3-A9F3-05966646A778}"/>
                    </a:ext>
                  </a:extLst>
                </p:cNvPr>
                <p:cNvPicPr/>
                <p:nvPr/>
              </p:nvPicPr>
              <p:blipFill>
                <a:blip r:embed="rId10"/>
                <a:stretch>
                  <a:fillRect/>
                </a:stretch>
              </p:blipFill>
              <p:spPr>
                <a:xfrm>
                  <a:off x="9872330" y="2348820"/>
                  <a:ext cx="5281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6DF811BA-895C-468D-91BB-082F644438A8}"/>
                    </a:ext>
                  </a:extLst>
                </p14:cNvPr>
                <p14:cNvContentPartPr/>
                <p14:nvPr/>
              </p14:nvContentPartPr>
              <p14:xfrm>
                <a:off x="10343570" y="2119860"/>
                <a:ext cx="381240" cy="324360"/>
              </p14:xfrm>
            </p:contentPart>
          </mc:Choice>
          <mc:Fallback xmlns="">
            <p:pic>
              <p:nvPicPr>
                <p:cNvPr id="4" name="Ink 3">
                  <a:extLst>
                    <a:ext uri="{FF2B5EF4-FFF2-40B4-BE49-F238E27FC236}">
                      <a16:creationId xmlns:a16="http://schemas.microsoft.com/office/drawing/2014/main" id="{6DF811BA-895C-468D-91BB-082F644438A8}"/>
                    </a:ext>
                  </a:extLst>
                </p:cNvPr>
                <p:cNvPicPr/>
                <p:nvPr/>
              </p:nvPicPr>
              <p:blipFill>
                <a:blip r:embed="rId12"/>
                <a:stretch>
                  <a:fillRect/>
                </a:stretch>
              </p:blipFill>
              <p:spPr>
                <a:xfrm>
                  <a:off x="10325930" y="2101860"/>
                  <a:ext cx="4168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F55D5786-1B0A-4208-A694-0AEB1F0175CB}"/>
                    </a:ext>
                  </a:extLst>
                </p14:cNvPr>
                <p14:cNvContentPartPr/>
                <p14:nvPr/>
              </p14:nvContentPartPr>
              <p14:xfrm>
                <a:off x="10861250" y="2037420"/>
                <a:ext cx="306000" cy="289080"/>
              </p14:xfrm>
            </p:contentPart>
          </mc:Choice>
          <mc:Fallback xmlns="">
            <p:pic>
              <p:nvPicPr>
                <p:cNvPr id="7" name="Ink 6">
                  <a:extLst>
                    <a:ext uri="{FF2B5EF4-FFF2-40B4-BE49-F238E27FC236}">
                      <a16:creationId xmlns:a16="http://schemas.microsoft.com/office/drawing/2014/main" id="{F55D5786-1B0A-4208-A694-0AEB1F0175CB}"/>
                    </a:ext>
                  </a:extLst>
                </p:cNvPr>
                <p:cNvPicPr/>
                <p:nvPr/>
              </p:nvPicPr>
              <p:blipFill>
                <a:blip r:embed="rId14"/>
                <a:stretch>
                  <a:fillRect/>
                </a:stretch>
              </p:blipFill>
              <p:spPr>
                <a:xfrm>
                  <a:off x="10843610" y="2019420"/>
                  <a:ext cx="3416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6568CAEF-2B5E-478D-B271-9BEAD35FBC89}"/>
                    </a:ext>
                  </a:extLst>
                </p14:cNvPr>
                <p14:cNvContentPartPr/>
                <p14:nvPr/>
              </p14:nvContentPartPr>
              <p14:xfrm>
                <a:off x="11311610" y="2008980"/>
                <a:ext cx="237960" cy="180720"/>
              </p14:xfrm>
            </p:contentPart>
          </mc:Choice>
          <mc:Fallback xmlns="">
            <p:pic>
              <p:nvPicPr>
                <p:cNvPr id="8" name="Ink 7">
                  <a:extLst>
                    <a:ext uri="{FF2B5EF4-FFF2-40B4-BE49-F238E27FC236}">
                      <a16:creationId xmlns:a16="http://schemas.microsoft.com/office/drawing/2014/main" id="{6568CAEF-2B5E-478D-B271-9BEAD35FBC89}"/>
                    </a:ext>
                  </a:extLst>
                </p:cNvPr>
                <p:cNvPicPr/>
                <p:nvPr/>
              </p:nvPicPr>
              <p:blipFill>
                <a:blip r:embed="rId16"/>
                <a:stretch>
                  <a:fillRect/>
                </a:stretch>
              </p:blipFill>
              <p:spPr>
                <a:xfrm>
                  <a:off x="11293970" y="1991340"/>
                  <a:ext cx="273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F7988BFB-D7EF-477A-B215-BFBD143FE657}"/>
                    </a:ext>
                  </a:extLst>
                </p14:cNvPr>
                <p14:cNvContentPartPr/>
                <p14:nvPr/>
              </p14:nvContentPartPr>
              <p14:xfrm>
                <a:off x="11599610" y="1872900"/>
                <a:ext cx="63720" cy="852480"/>
              </p14:xfrm>
            </p:contentPart>
          </mc:Choice>
          <mc:Fallback xmlns="">
            <p:pic>
              <p:nvPicPr>
                <p:cNvPr id="9" name="Ink 8">
                  <a:extLst>
                    <a:ext uri="{FF2B5EF4-FFF2-40B4-BE49-F238E27FC236}">
                      <a16:creationId xmlns:a16="http://schemas.microsoft.com/office/drawing/2014/main" id="{F7988BFB-D7EF-477A-B215-BFBD143FE657}"/>
                    </a:ext>
                  </a:extLst>
                </p:cNvPr>
                <p:cNvPicPr/>
                <p:nvPr/>
              </p:nvPicPr>
              <p:blipFill>
                <a:blip r:embed="rId18"/>
                <a:stretch>
                  <a:fillRect/>
                </a:stretch>
              </p:blipFill>
              <p:spPr>
                <a:xfrm>
                  <a:off x="11581610" y="1854900"/>
                  <a:ext cx="99360" cy="888120"/>
                </a:xfrm>
                <a:prstGeom prst="rect">
                  <a:avLst/>
                </a:prstGeom>
              </p:spPr>
            </p:pic>
          </mc:Fallback>
        </mc:AlternateContent>
      </p:grpSp>
    </p:spTree>
    <p:extLst>
      <p:ext uri="{BB962C8B-B14F-4D97-AF65-F5344CB8AC3E}">
        <p14:creationId xmlns:p14="http://schemas.microsoft.com/office/powerpoint/2010/main" val="3098777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D39B99F8-6E86-4FA8-B082-FBAD694909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06" t="11787" r="24075" b="3551"/>
          <a:stretch/>
        </p:blipFill>
        <p:spPr>
          <a:xfrm>
            <a:off x="2154620" y="0"/>
            <a:ext cx="6294218" cy="6675120"/>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A5C2EEE-1143-49BD-BC1F-091C46315336}"/>
                  </a:ext>
                </a:extLst>
              </p14:cNvPr>
              <p14:cNvContentPartPr/>
              <p14:nvPr/>
            </p14:nvContentPartPr>
            <p14:xfrm>
              <a:off x="2274633" y="4485902"/>
              <a:ext cx="6159960" cy="838800"/>
            </p14:xfrm>
          </p:contentPart>
        </mc:Choice>
        <mc:Fallback xmlns="">
          <p:pic>
            <p:nvPicPr>
              <p:cNvPr id="2" name="Ink 1">
                <a:extLst>
                  <a:ext uri="{FF2B5EF4-FFF2-40B4-BE49-F238E27FC236}">
                    <a16:creationId xmlns:a16="http://schemas.microsoft.com/office/drawing/2014/main" id="{FA5C2EEE-1143-49BD-BC1F-091C46315336}"/>
                  </a:ext>
                </a:extLst>
              </p:cNvPr>
              <p:cNvPicPr/>
              <p:nvPr/>
            </p:nvPicPr>
            <p:blipFill>
              <a:blip r:embed="rId4"/>
              <a:stretch>
                <a:fillRect/>
              </a:stretch>
            </p:blipFill>
            <p:spPr>
              <a:xfrm>
                <a:off x="2256632" y="4467902"/>
                <a:ext cx="6195602"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Ink 50">
                <a:extLst>
                  <a:ext uri="{FF2B5EF4-FFF2-40B4-BE49-F238E27FC236}">
                    <a16:creationId xmlns:a16="http://schemas.microsoft.com/office/drawing/2014/main" id="{DBF01D83-1F59-4E8F-A2FC-1B2965F3A61E}"/>
                  </a:ext>
                </a:extLst>
              </p14:cNvPr>
              <p14:cNvContentPartPr/>
              <p14:nvPr/>
            </p14:nvContentPartPr>
            <p14:xfrm>
              <a:off x="1191033" y="3817382"/>
              <a:ext cx="225360" cy="254880"/>
            </p14:xfrm>
          </p:contentPart>
        </mc:Choice>
        <mc:Fallback xmlns="">
          <p:pic>
            <p:nvPicPr>
              <p:cNvPr id="51" name="Ink 50">
                <a:extLst>
                  <a:ext uri="{FF2B5EF4-FFF2-40B4-BE49-F238E27FC236}">
                    <a16:creationId xmlns:a16="http://schemas.microsoft.com/office/drawing/2014/main" id="{DBF01D83-1F59-4E8F-A2FC-1B2965F3A61E}"/>
                  </a:ext>
                </a:extLst>
              </p:cNvPr>
              <p:cNvPicPr/>
              <p:nvPr/>
            </p:nvPicPr>
            <p:blipFill>
              <a:blip r:embed="rId6"/>
              <a:stretch>
                <a:fillRect/>
              </a:stretch>
            </p:blipFill>
            <p:spPr>
              <a:xfrm>
                <a:off x="1173004" y="3799382"/>
                <a:ext cx="261057"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 name="Ink 81">
                <a:extLst>
                  <a:ext uri="{FF2B5EF4-FFF2-40B4-BE49-F238E27FC236}">
                    <a16:creationId xmlns:a16="http://schemas.microsoft.com/office/drawing/2014/main" id="{2FC029E5-9A3C-4494-8B50-95EAC00C7551}"/>
                  </a:ext>
                </a:extLst>
              </p14:cNvPr>
              <p14:cNvContentPartPr/>
              <p14:nvPr/>
            </p14:nvContentPartPr>
            <p14:xfrm>
              <a:off x="347913" y="4338662"/>
              <a:ext cx="1526040" cy="1191600"/>
            </p14:xfrm>
          </p:contentPart>
        </mc:Choice>
        <mc:Fallback xmlns="">
          <p:pic>
            <p:nvPicPr>
              <p:cNvPr id="82" name="Ink 81">
                <a:extLst>
                  <a:ext uri="{FF2B5EF4-FFF2-40B4-BE49-F238E27FC236}">
                    <a16:creationId xmlns:a16="http://schemas.microsoft.com/office/drawing/2014/main" id="{2FC029E5-9A3C-4494-8B50-95EAC00C7551}"/>
                  </a:ext>
                </a:extLst>
              </p:cNvPr>
              <p:cNvPicPr/>
              <p:nvPr/>
            </p:nvPicPr>
            <p:blipFill>
              <a:blip r:embed="rId8"/>
              <a:stretch>
                <a:fillRect/>
              </a:stretch>
            </p:blipFill>
            <p:spPr>
              <a:xfrm>
                <a:off x="329909" y="4320662"/>
                <a:ext cx="1561688" cy="122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1" name="Ink 90">
                <a:extLst>
                  <a:ext uri="{FF2B5EF4-FFF2-40B4-BE49-F238E27FC236}">
                    <a16:creationId xmlns:a16="http://schemas.microsoft.com/office/drawing/2014/main" id="{CAC46BC9-55DA-4154-8E02-0D40C685451C}"/>
                  </a:ext>
                </a:extLst>
              </p14:cNvPr>
              <p14:cNvContentPartPr/>
              <p14:nvPr/>
            </p14:nvContentPartPr>
            <p14:xfrm>
              <a:off x="65313" y="2857622"/>
              <a:ext cx="2148840" cy="1522440"/>
            </p14:xfrm>
          </p:contentPart>
        </mc:Choice>
        <mc:Fallback xmlns="">
          <p:pic>
            <p:nvPicPr>
              <p:cNvPr id="91" name="Ink 90">
                <a:extLst>
                  <a:ext uri="{FF2B5EF4-FFF2-40B4-BE49-F238E27FC236}">
                    <a16:creationId xmlns:a16="http://schemas.microsoft.com/office/drawing/2014/main" id="{CAC46BC9-55DA-4154-8E02-0D40C685451C}"/>
                  </a:ext>
                </a:extLst>
              </p:cNvPr>
              <p:cNvPicPr/>
              <p:nvPr/>
            </p:nvPicPr>
            <p:blipFill>
              <a:blip r:embed="rId10"/>
              <a:stretch>
                <a:fillRect/>
              </a:stretch>
            </p:blipFill>
            <p:spPr>
              <a:xfrm>
                <a:off x="47313" y="2839626"/>
                <a:ext cx="2184480" cy="1558072"/>
              </a:xfrm>
              <a:prstGeom prst="rect">
                <a:avLst/>
              </a:prstGeom>
            </p:spPr>
          </p:pic>
        </mc:Fallback>
      </mc:AlternateContent>
      <p:grpSp>
        <p:nvGrpSpPr>
          <p:cNvPr id="12" name="Group 11">
            <a:extLst>
              <a:ext uri="{FF2B5EF4-FFF2-40B4-BE49-F238E27FC236}">
                <a16:creationId xmlns:a16="http://schemas.microsoft.com/office/drawing/2014/main" id="{E1C02B5B-57A3-42C9-8F97-3851B0DEF18C}"/>
              </a:ext>
            </a:extLst>
          </p:cNvPr>
          <p:cNvGrpSpPr/>
          <p:nvPr/>
        </p:nvGrpSpPr>
        <p:grpSpPr>
          <a:xfrm>
            <a:off x="8976290" y="2124900"/>
            <a:ext cx="2337840" cy="1254600"/>
            <a:chOff x="8976290" y="2124900"/>
            <a:chExt cx="2337840" cy="1254600"/>
          </a:xfrm>
        </p:grpSpPr>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4B2C1220-63D4-4743-AEE4-C21074743109}"/>
                    </a:ext>
                  </a:extLst>
                </p14:cNvPr>
                <p14:cNvContentPartPr/>
                <p14:nvPr/>
              </p14:nvContentPartPr>
              <p14:xfrm>
                <a:off x="8976290" y="2626020"/>
                <a:ext cx="796320" cy="753480"/>
              </p14:xfrm>
            </p:contentPart>
          </mc:Choice>
          <mc:Fallback xmlns="">
            <p:pic>
              <p:nvPicPr>
                <p:cNvPr id="3" name="Ink 2">
                  <a:extLst>
                    <a:ext uri="{FF2B5EF4-FFF2-40B4-BE49-F238E27FC236}">
                      <a16:creationId xmlns:a16="http://schemas.microsoft.com/office/drawing/2014/main" id="{4B2C1220-63D4-4743-AEE4-C21074743109}"/>
                    </a:ext>
                  </a:extLst>
                </p:cNvPr>
                <p:cNvPicPr/>
                <p:nvPr/>
              </p:nvPicPr>
              <p:blipFill>
                <a:blip r:embed="rId12"/>
                <a:stretch>
                  <a:fillRect/>
                </a:stretch>
              </p:blipFill>
              <p:spPr>
                <a:xfrm>
                  <a:off x="8958290" y="2608020"/>
                  <a:ext cx="83196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a:extLst>
                    <a:ext uri="{FF2B5EF4-FFF2-40B4-BE49-F238E27FC236}">
                      <a16:creationId xmlns:a16="http://schemas.microsoft.com/office/drawing/2014/main" id="{5A7E4491-DD27-4E7C-BBD3-8C2FC0FA09C2}"/>
                    </a:ext>
                  </a:extLst>
                </p14:cNvPr>
                <p14:cNvContentPartPr/>
                <p14:nvPr/>
              </p14:nvContentPartPr>
              <p14:xfrm>
                <a:off x="9775850" y="2722860"/>
                <a:ext cx="397080" cy="369360"/>
              </p14:xfrm>
            </p:contentPart>
          </mc:Choice>
          <mc:Fallback xmlns="">
            <p:pic>
              <p:nvPicPr>
                <p:cNvPr id="4" name="Ink 3">
                  <a:extLst>
                    <a:ext uri="{FF2B5EF4-FFF2-40B4-BE49-F238E27FC236}">
                      <a16:creationId xmlns:a16="http://schemas.microsoft.com/office/drawing/2014/main" id="{5A7E4491-DD27-4E7C-BBD3-8C2FC0FA09C2}"/>
                    </a:ext>
                  </a:extLst>
                </p:cNvPr>
                <p:cNvPicPr/>
                <p:nvPr/>
              </p:nvPicPr>
              <p:blipFill>
                <a:blip r:embed="rId14"/>
                <a:stretch>
                  <a:fillRect/>
                </a:stretch>
              </p:blipFill>
              <p:spPr>
                <a:xfrm>
                  <a:off x="9758210" y="2704860"/>
                  <a:ext cx="4327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CBB30C89-2C0C-4C58-91B9-ADDA44AC8FC1}"/>
                    </a:ext>
                  </a:extLst>
                </p14:cNvPr>
                <p14:cNvContentPartPr/>
                <p14:nvPr/>
              </p14:nvContentPartPr>
              <p14:xfrm>
                <a:off x="10170770" y="2669940"/>
                <a:ext cx="324000" cy="310680"/>
              </p14:xfrm>
            </p:contentPart>
          </mc:Choice>
          <mc:Fallback xmlns="">
            <p:pic>
              <p:nvPicPr>
                <p:cNvPr id="8" name="Ink 7">
                  <a:extLst>
                    <a:ext uri="{FF2B5EF4-FFF2-40B4-BE49-F238E27FC236}">
                      <a16:creationId xmlns:a16="http://schemas.microsoft.com/office/drawing/2014/main" id="{CBB30C89-2C0C-4C58-91B9-ADDA44AC8FC1}"/>
                    </a:ext>
                  </a:extLst>
                </p:cNvPr>
                <p:cNvPicPr/>
                <p:nvPr/>
              </p:nvPicPr>
              <p:blipFill>
                <a:blip r:embed="rId16"/>
                <a:stretch>
                  <a:fillRect/>
                </a:stretch>
              </p:blipFill>
              <p:spPr>
                <a:xfrm>
                  <a:off x="10152770" y="2652300"/>
                  <a:ext cx="3596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7A66589A-3F8F-4BDD-BAAA-569894CB12D2}"/>
                    </a:ext>
                  </a:extLst>
                </p14:cNvPr>
                <p14:cNvContentPartPr/>
                <p14:nvPr/>
              </p14:nvContentPartPr>
              <p14:xfrm>
                <a:off x="10775930" y="2124900"/>
                <a:ext cx="538200" cy="751680"/>
              </p14:xfrm>
            </p:contentPart>
          </mc:Choice>
          <mc:Fallback xmlns="">
            <p:pic>
              <p:nvPicPr>
                <p:cNvPr id="10" name="Ink 9">
                  <a:extLst>
                    <a:ext uri="{FF2B5EF4-FFF2-40B4-BE49-F238E27FC236}">
                      <a16:creationId xmlns:a16="http://schemas.microsoft.com/office/drawing/2014/main" id="{7A66589A-3F8F-4BDD-BAAA-569894CB12D2}"/>
                    </a:ext>
                  </a:extLst>
                </p:cNvPr>
                <p:cNvPicPr/>
                <p:nvPr/>
              </p:nvPicPr>
              <p:blipFill>
                <a:blip r:embed="rId18"/>
                <a:stretch>
                  <a:fillRect/>
                </a:stretch>
              </p:blipFill>
              <p:spPr>
                <a:xfrm>
                  <a:off x="10758290" y="2106900"/>
                  <a:ext cx="57384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7D0A6E53-332B-47F6-BEB8-8CBFB3398708}"/>
                    </a:ext>
                  </a:extLst>
                </p14:cNvPr>
                <p14:cNvContentPartPr/>
                <p14:nvPr/>
              </p14:nvContentPartPr>
              <p14:xfrm>
                <a:off x="10675850" y="2521620"/>
                <a:ext cx="527040" cy="235440"/>
              </p14:xfrm>
            </p:contentPart>
          </mc:Choice>
          <mc:Fallback xmlns="">
            <p:pic>
              <p:nvPicPr>
                <p:cNvPr id="11" name="Ink 10">
                  <a:extLst>
                    <a:ext uri="{FF2B5EF4-FFF2-40B4-BE49-F238E27FC236}">
                      <a16:creationId xmlns:a16="http://schemas.microsoft.com/office/drawing/2014/main" id="{7D0A6E53-332B-47F6-BEB8-8CBFB3398708}"/>
                    </a:ext>
                  </a:extLst>
                </p:cNvPr>
                <p:cNvPicPr/>
                <p:nvPr/>
              </p:nvPicPr>
              <p:blipFill>
                <a:blip r:embed="rId20"/>
                <a:stretch>
                  <a:fillRect/>
                </a:stretch>
              </p:blipFill>
              <p:spPr>
                <a:xfrm>
                  <a:off x="10657850" y="2503980"/>
                  <a:ext cx="562680" cy="271080"/>
                </a:xfrm>
                <a:prstGeom prst="rect">
                  <a:avLst/>
                </a:prstGeom>
              </p:spPr>
            </p:pic>
          </mc:Fallback>
        </mc:AlternateContent>
      </p:grpSp>
    </p:spTree>
    <p:extLst>
      <p:ext uri="{BB962C8B-B14F-4D97-AF65-F5344CB8AC3E}">
        <p14:creationId xmlns:p14="http://schemas.microsoft.com/office/powerpoint/2010/main" val="4148848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D5C1B2-C7C3-1361-D4AB-E2AC423500D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C8EB0-E3AC-B335-8C0C-4AA8B19B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A229C08-578C-17F9-0850-511F2595D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A1AB7EF-16A5-114C-8992-23F535CF83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44442CA-5D77-999B-F738-EF6AAD6AD3DF}"/>
              </a:ext>
            </a:extLst>
          </p:cNvPr>
          <p:cNvSpPr>
            <a:spLocks noGrp="1"/>
          </p:cNvSpPr>
          <p:nvPr>
            <p:ph idx="1"/>
          </p:nvPr>
        </p:nvSpPr>
        <p:spPr>
          <a:xfrm>
            <a:off x="6090574" y="801866"/>
            <a:ext cx="5306084" cy="5230634"/>
          </a:xfrm>
        </p:spPr>
        <p:txBody>
          <a:bodyPr anchor="ctr">
            <a:normAutofit/>
          </a:bodyPr>
          <a:lstStyle/>
          <a:p>
            <a:pPr marL="0" indent="0">
              <a:buNone/>
            </a:pPr>
            <a:endParaRPr lang="en-US" sz="24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8450457E-4E7A-10B1-47AD-96D6B1B178F5}"/>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7539C8D-43C9-D118-6263-BA7AE255E009}"/>
              </a:ext>
            </a:extLst>
          </p:cNvPr>
          <p:cNvSpPr txBox="1"/>
          <p:nvPr/>
        </p:nvSpPr>
        <p:spPr>
          <a:xfrm>
            <a:off x="5780689" y="365125"/>
            <a:ext cx="6096000" cy="5806654"/>
          </a:xfrm>
          <a:prstGeom prst="rect">
            <a:avLst/>
          </a:prstGeom>
          <a:noFill/>
        </p:spPr>
        <p:txBody>
          <a:bodyPr wrap="square">
            <a:spAutoFit/>
          </a:bodyPr>
          <a:lstStyle/>
          <a:p>
            <a:pPr marL="0" indent="0" algn="ctr">
              <a:lnSpc>
                <a:spcPct val="150000"/>
              </a:lnSpc>
              <a:spcBef>
                <a:spcPts val="0"/>
              </a:spcBef>
              <a:buNone/>
            </a:pPr>
            <a:r>
              <a:rPr lang="en-US" sz="3600" b="1" dirty="0">
                <a:solidFill>
                  <a:srgbClr val="000000"/>
                </a:solidFill>
                <a:latin typeface="Arial" panose="020B0604020202020204" pitchFamily="34" charset="0"/>
                <a:cs typeface="Arial" panose="020B0604020202020204" pitchFamily="34" charset="0"/>
              </a:rPr>
              <a:t>UTILIZING A </a:t>
            </a:r>
          </a:p>
          <a:p>
            <a:pPr marL="0" indent="0" algn="ctr">
              <a:lnSpc>
                <a:spcPct val="150000"/>
              </a:lnSpc>
              <a:spcBef>
                <a:spcPts val="0"/>
              </a:spcBef>
              <a:buNone/>
            </a:pPr>
            <a:r>
              <a:rPr lang="en-US" sz="3600" b="1" dirty="0">
                <a:solidFill>
                  <a:srgbClr val="000000"/>
                </a:solidFill>
                <a:latin typeface="Arial" panose="020B0604020202020204" pitchFamily="34" charset="0"/>
                <a:cs typeface="Arial" panose="020B0604020202020204" pitchFamily="34" charset="0"/>
              </a:rPr>
              <a:t>PLURAL NOUN PROPOSITION</a:t>
            </a:r>
          </a:p>
          <a:p>
            <a:pPr marL="0" indent="0" algn="ctr">
              <a:lnSpc>
                <a:spcPct val="150000"/>
              </a:lnSpc>
              <a:spcBef>
                <a:spcPts val="0"/>
              </a:spcBef>
              <a:buNone/>
            </a:pPr>
            <a:r>
              <a:rPr lang="en-US" sz="3600" b="1" dirty="0">
                <a:solidFill>
                  <a:srgbClr val="000000"/>
                </a:solidFill>
                <a:latin typeface="Arial" panose="020B0604020202020204" pitchFamily="34" charset="0"/>
                <a:cs typeface="Arial" panose="020B0604020202020204" pitchFamily="34" charset="0"/>
              </a:rPr>
              <a:t>GIVES </a:t>
            </a:r>
            <a:r>
              <a:rPr lang="en-US" sz="3600" b="1" i="1" dirty="0">
                <a:solidFill>
                  <a:srgbClr val="0070C0"/>
                </a:solidFill>
                <a:latin typeface="Arial" panose="020B0604020202020204" pitchFamily="34" charset="0"/>
                <a:cs typeface="Arial" panose="020B0604020202020204" pitchFamily="34" charset="0"/>
              </a:rPr>
              <a:t>STRUCTURE</a:t>
            </a:r>
          </a:p>
          <a:p>
            <a:pPr marL="0" indent="0" algn="ctr">
              <a:lnSpc>
                <a:spcPct val="150000"/>
              </a:lnSpc>
              <a:spcBef>
                <a:spcPts val="0"/>
              </a:spcBef>
              <a:buNone/>
            </a:pPr>
            <a:r>
              <a:rPr lang="en-US" sz="3600" b="1" i="1" dirty="0">
                <a:solidFill>
                  <a:srgbClr val="0070C0"/>
                </a:solidFill>
                <a:latin typeface="Arial" panose="020B0604020202020204" pitchFamily="34" charset="0"/>
                <a:cs typeface="Arial" panose="020B0604020202020204" pitchFamily="34" charset="0"/>
              </a:rPr>
              <a:t>AND</a:t>
            </a:r>
            <a:r>
              <a:rPr lang="en-US" sz="3600" b="1" dirty="0">
                <a:solidFill>
                  <a:srgbClr val="000000"/>
                </a:solidFill>
                <a:latin typeface="Arial" panose="020B0604020202020204" pitchFamily="34" charset="0"/>
                <a:cs typeface="Arial" panose="020B0604020202020204" pitchFamily="34" charset="0"/>
              </a:rPr>
              <a:t> </a:t>
            </a:r>
            <a:r>
              <a:rPr lang="en-US" sz="3600" b="1" i="1" dirty="0">
                <a:solidFill>
                  <a:srgbClr val="0070C0"/>
                </a:solidFill>
                <a:latin typeface="Arial" panose="020B0604020202020204" pitchFamily="34" charset="0"/>
                <a:cs typeface="Arial" panose="020B0604020202020204" pitchFamily="34" charset="0"/>
              </a:rPr>
              <a:t>LOGICAL DEVELOPMENT </a:t>
            </a:r>
          </a:p>
          <a:p>
            <a:pPr marL="0" indent="0" algn="ctr">
              <a:lnSpc>
                <a:spcPct val="150000"/>
              </a:lnSpc>
              <a:spcBef>
                <a:spcPts val="0"/>
              </a:spcBef>
              <a:buNone/>
            </a:pPr>
            <a:r>
              <a:rPr lang="en-US" sz="3600" b="1" dirty="0">
                <a:solidFill>
                  <a:srgbClr val="000000"/>
                </a:solidFill>
                <a:latin typeface="Arial" panose="020B0604020202020204" pitchFamily="34" charset="0"/>
                <a:cs typeface="Arial" panose="020B0604020202020204" pitchFamily="34" charset="0"/>
              </a:rPr>
              <a:t>TO THE SERMON.</a:t>
            </a:r>
            <a:endParaRPr lang="en-U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666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461B95-F2E5-AB21-E4CC-A39BF5159C5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0C5044-39E5-7EEE-EC5C-617ED1190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57414FB-E006-CFD9-68BF-04B9B43AA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F758171-B2A5-9201-BF6D-04E6C1C30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16E2DB-AE4B-AB76-9D63-12782BA9EA38}"/>
              </a:ext>
            </a:extLst>
          </p:cNvPr>
          <p:cNvSpPr>
            <a:spLocks noGrp="1"/>
          </p:cNvSpPr>
          <p:nvPr>
            <p:ph idx="1"/>
          </p:nvPr>
        </p:nvSpPr>
        <p:spPr>
          <a:xfrm>
            <a:off x="6090574" y="801866"/>
            <a:ext cx="5306084" cy="5230634"/>
          </a:xfrm>
        </p:spPr>
        <p:txBody>
          <a:bodyPr anchor="ctr">
            <a:normAutofit/>
          </a:bodyPr>
          <a:lstStyle/>
          <a:p>
            <a:pPr marL="0" indent="0">
              <a:buNone/>
            </a:pPr>
            <a:endParaRPr lang="en-US" sz="24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a:p>
            <a:pPr marL="0" indent="0">
              <a:buNone/>
            </a:pPr>
            <a:endParaRPr lang="en-US" sz="4000" b="1" dirty="0">
              <a:solidFill>
                <a:srgbClr val="000000"/>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20C4228-B867-7BBB-4340-1E53002FEA1B}"/>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75937DDE-C796-BE92-D64D-24DD272AB421}"/>
              </a:ext>
            </a:extLst>
          </p:cNvPr>
          <p:cNvSpPr txBox="1"/>
          <p:nvPr/>
        </p:nvSpPr>
        <p:spPr>
          <a:xfrm>
            <a:off x="5780689" y="365125"/>
            <a:ext cx="6096000" cy="4616648"/>
          </a:xfrm>
          <a:prstGeom prst="rect">
            <a:avLst/>
          </a:prstGeom>
          <a:noFill/>
        </p:spPr>
        <p:txBody>
          <a:bodyPr wrap="square">
            <a:spAutoFit/>
          </a:bodyPr>
          <a:lstStyle/>
          <a:p>
            <a:pPr marL="0" indent="0" algn="ctr">
              <a:lnSpc>
                <a:spcPct val="150000"/>
              </a:lnSpc>
              <a:spcBef>
                <a:spcPts val="0"/>
              </a:spcBef>
              <a:buNone/>
            </a:pPr>
            <a:r>
              <a:rPr lang="en-US" sz="3600" b="1" dirty="0">
                <a:solidFill>
                  <a:srgbClr val="000000"/>
                </a:solidFill>
                <a:latin typeface="Arial" panose="020B0604020202020204" pitchFamily="34" charset="0"/>
                <a:cs typeface="Arial" panose="020B0604020202020204" pitchFamily="34" charset="0"/>
              </a:rPr>
              <a:t>UTILIZING A </a:t>
            </a:r>
          </a:p>
          <a:p>
            <a:pPr marL="0" indent="0" algn="ctr">
              <a:lnSpc>
                <a:spcPct val="150000"/>
              </a:lnSpc>
              <a:spcBef>
                <a:spcPts val="0"/>
              </a:spcBef>
              <a:buNone/>
            </a:pPr>
            <a:r>
              <a:rPr lang="en-US" sz="3600" b="1" dirty="0">
                <a:solidFill>
                  <a:srgbClr val="000000"/>
                </a:solidFill>
                <a:latin typeface="Arial" panose="020B0604020202020204" pitchFamily="34" charset="0"/>
                <a:cs typeface="Arial" panose="020B0604020202020204" pitchFamily="34" charset="0"/>
              </a:rPr>
              <a:t>PLURAL NOUN PROPOSITION</a:t>
            </a:r>
          </a:p>
          <a:p>
            <a:pPr marL="0" indent="0" algn="ctr">
              <a:lnSpc>
                <a:spcPct val="150000"/>
              </a:lnSpc>
              <a:spcBef>
                <a:spcPts val="0"/>
              </a:spcBef>
              <a:buNone/>
            </a:pPr>
            <a:r>
              <a:rPr lang="en-US" sz="3600" b="1" i="1" dirty="0">
                <a:solidFill>
                  <a:srgbClr val="0070C0"/>
                </a:solidFill>
                <a:latin typeface="Arial" panose="020B0604020202020204" pitchFamily="34" charset="0"/>
                <a:cs typeface="Arial" panose="020B0604020202020204" pitchFamily="34" charset="0"/>
              </a:rPr>
              <a:t>MAKES CRAFTING YOUR OUTLINE EASIER</a:t>
            </a:r>
            <a:r>
              <a:rPr lang="en-US" sz="2400" b="1" i="1" dirty="0">
                <a:solidFill>
                  <a:srgbClr val="0070C0"/>
                </a:solidFill>
                <a:latin typeface="Arial" panose="020B0604020202020204" pitchFamily="34" charset="0"/>
                <a:cs typeface="Arial" panose="020B0604020202020204" pitchFamily="34" charset="0"/>
              </a:rPr>
              <a:t>.</a:t>
            </a:r>
          </a:p>
          <a:p>
            <a:pPr marL="0" indent="0">
              <a:buNone/>
            </a:pPr>
            <a:endParaRPr lang="en-US"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33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52A64-DBBA-48FA-94DB-639BCB2A2634}"/>
              </a:ext>
            </a:extLst>
          </p:cNvPr>
          <p:cNvSpPr>
            <a:spLocks noGrp="1"/>
          </p:cNvSpPr>
          <p:nvPr>
            <p:ph idx="1"/>
          </p:nvPr>
        </p:nvSpPr>
        <p:spPr>
          <a:xfrm>
            <a:off x="838200" y="420414"/>
            <a:ext cx="10515600" cy="6080234"/>
          </a:xfrm>
        </p:spPr>
        <p:txBody>
          <a:bodyPr>
            <a:normAutofit/>
          </a:bodyPr>
          <a:lstStyle/>
          <a:p>
            <a:pPr marL="0" indent="0" algn="ctr">
              <a:lnSpc>
                <a:spcPct val="150000"/>
              </a:lnSpc>
              <a:buNone/>
            </a:pPr>
            <a:r>
              <a:rPr lang="en-US" sz="4000" b="1" dirty="0">
                <a:latin typeface="Arial" panose="020B0604020202020204" pitchFamily="34" charset="0"/>
                <a:cs typeface="Arial" panose="020B0604020202020204" pitchFamily="34" charset="0"/>
              </a:rPr>
              <a:t>One way of </a:t>
            </a:r>
            <a:r>
              <a:rPr lang="en-US" sz="4000" b="1" i="1" dirty="0">
                <a:solidFill>
                  <a:srgbClr val="0070C0"/>
                </a:solidFill>
                <a:latin typeface="Arial" panose="020B0604020202020204" pitchFamily="34" charset="0"/>
                <a:cs typeface="Arial" panose="020B0604020202020204" pitchFamily="34" charset="0"/>
              </a:rPr>
              <a:t>organizing</a:t>
            </a:r>
            <a:r>
              <a:rPr lang="en-US" sz="4000" b="1" dirty="0">
                <a:latin typeface="Arial" panose="020B0604020202020204" pitchFamily="34" charset="0"/>
                <a:cs typeface="Arial" panose="020B0604020202020204" pitchFamily="34" charset="0"/>
              </a:rPr>
              <a:t> </a:t>
            </a:r>
          </a:p>
          <a:p>
            <a:pPr marL="0" indent="0" algn="ctr">
              <a:lnSpc>
                <a:spcPct val="150000"/>
              </a:lnSpc>
              <a:buNone/>
            </a:pPr>
            <a:r>
              <a:rPr lang="en-US" sz="4000" b="1" dirty="0">
                <a:latin typeface="Arial" panose="020B0604020202020204" pitchFamily="34" charset="0"/>
                <a:cs typeface="Arial" panose="020B0604020202020204" pitchFamily="34" charset="0"/>
              </a:rPr>
              <a:t>accurate exegetical information </a:t>
            </a:r>
          </a:p>
          <a:p>
            <a:pPr marL="0" indent="0" algn="ctr">
              <a:lnSpc>
                <a:spcPct val="150000"/>
              </a:lnSpc>
              <a:buNone/>
            </a:pPr>
            <a:r>
              <a:rPr lang="en-US" sz="4000" b="1" dirty="0">
                <a:latin typeface="Arial" panose="020B0604020202020204" pitchFamily="34" charset="0"/>
                <a:cs typeface="Arial" panose="020B0604020202020204" pitchFamily="34" charset="0"/>
              </a:rPr>
              <a:t>into a form that listeners </a:t>
            </a:r>
          </a:p>
          <a:p>
            <a:pPr marL="0" indent="0" algn="ctr">
              <a:lnSpc>
                <a:spcPct val="150000"/>
              </a:lnSpc>
              <a:buNone/>
            </a:pPr>
            <a:r>
              <a:rPr lang="en-US" sz="4000" b="1" dirty="0">
                <a:latin typeface="Arial" panose="020B0604020202020204" pitchFamily="34" charset="0"/>
                <a:cs typeface="Arial" panose="020B0604020202020204" pitchFamily="34" charset="0"/>
              </a:rPr>
              <a:t>can readily comprehend.</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CRAFTING, CONSTRUCTING, SHAPING</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4AFB313-1545-2379-5B97-D462BA7659A0}"/>
                  </a:ext>
                </a:extLst>
              </p14:cNvPr>
              <p14:cNvContentPartPr/>
              <p14:nvPr/>
            </p14:nvContentPartPr>
            <p14:xfrm>
              <a:off x="756058" y="4587650"/>
              <a:ext cx="621000" cy="671400"/>
            </p14:xfrm>
          </p:contentPart>
        </mc:Choice>
        <mc:Fallback xmlns="">
          <p:pic>
            <p:nvPicPr>
              <p:cNvPr id="2" name="Ink 1">
                <a:extLst>
                  <a:ext uri="{FF2B5EF4-FFF2-40B4-BE49-F238E27FC236}">
                    <a16:creationId xmlns:a16="http://schemas.microsoft.com/office/drawing/2014/main" id="{B4AFB313-1545-2379-5B97-D462BA7659A0}"/>
                  </a:ext>
                </a:extLst>
              </p:cNvPr>
              <p:cNvPicPr/>
              <p:nvPr/>
            </p:nvPicPr>
            <p:blipFill>
              <a:blip r:embed="rId3"/>
              <a:stretch>
                <a:fillRect/>
              </a:stretch>
            </p:blipFill>
            <p:spPr>
              <a:xfrm>
                <a:off x="720418" y="4551650"/>
                <a:ext cx="692640" cy="743040"/>
              </a:xfrm>
              <a:prstGeom prst="rect">
                <a:avLst/>
              </a:prstGeom>
            </p:spPr>
          </p:pic>
        </mc:Fallback>
      </mc:AlternateContent>
    </p:spTree>
    <p:extLst>
      <p:ext uri="{BB962C8B-B14F-4D97-AF65-F5344CB8AC3E}">
        <p14:creationId xmlns:p14="http://schemas.microsoft.com/office/powerpoint/2010/main" val="1567629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52A64-DBBA-48FA-94DB-639BCB2A2634}"/>
              </a:ext>
            </a:extLst>
          </p:cNvPr>
          <p:cNvSpPr>
            <a:spLocks noGrp="1"/>
          </p:cNvSpPr>
          <p:nvPr>
            <p:ph idx="1"/>
          </p:nvPr>
        </p:nvSpPr>
        <p:spPr>
          <a:xfrm>
            <a:off x="838200" y="515007"/>
            <a:ext cx="10591800" cy="6080234"/>
          </a:xfrm>
        </p:spPr>
        <p:txBody>
          <a:bodyPr>
            <a:normAutofit lnSpcReduction="10000"/>
          </a:bodyPr>
          <a:lstStyle/>
          <a:p>
            <a:pPr marL="0" indent="0" algn="ctr">
              <a:lnSpc>
                <a:spcPct val="150000"/>
              </a:lnSpc>
              <a:buNone/>
            </a:pPr>
            <a:r>
              <a:rPr lang="en-US" sz="4000" b="1" dirty="0">
                <a:latin typeface="Arial" panose="020B0604020202020204" pitchFamily="34" charset="0"/>
                <a:cs typeface="Arial" panose="020B0604020202020204" pitchFamily="34" charset="0"/>
              </a:rPr>
              <a:t>One way of organizing </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accurate exegetical information </a:t>
            </a:r>
          </a:p>
          <a:p>
            <a:pPr marL="0" indent="0" algn="ctr">
              <a:lnSpc>
                <a:spcPct val="150000"/>
              </a:lnSpc>
              <a:buNone/>
            </a:pPr>
            <a:r>
              <a:rPr lang="en-US" sz="4000" b="1" dirty="0">
                <a:latin typeface="Arial" panose="020B0604020202020204" pitchFamily="34" charset="0"/>
                <a:cs typeface="Arial" panose="020B0604020202020204" pitchFamily="34" charset="0"/>
              </a:rPr>
              <a:t>into a form that listeners </a:t>
            </a:r>
          </a:p>
          <a:p>
            <a:pPr marL="0" indent="0" algn="ctr">
              <a:lnSpc>
                <a:spcPct val="150000"/>
              </a:lnSpc>
              <a:buNone/>
            </a:pPr>
            <a:r>
              <a:rPr lang="en-US" sz="4000" b="1" dirty="0">
                <a:latin typeface="Arial" panose="020B0604020202020204" pitchFamily="34" charset="0"/>
                <a:cs typeface="Arial" panose="020B0604020202020204" pitchFamily="34" charset="0"/>
              </a:rPr>
              <a:t>can readily comprehend.</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HERMENEUTICS, LANGUAGES, SYNTAX…</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THE WORK IN YOUR STUDY</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E9C3202-0CF2-28A1-83E7-07DCDEB2D730}"/>
                  </a:ext>
                </a:extLst>
              </p14:cNvPr>
              <p14:cNvContentPartPr/>
              <p14:nvPr/>
            </p14:nvContentPartPr>
            <p14:xfrm>
              <a:off x="436738" y="4488290"/>
              <a:ext cx="563040" cy="610200"/>
            </p14:xfrm>
          </p:contentPart>
        </mc:Choice>
        <mc:Fallback xmlns="">
          <p:pic>
            <p:nvPicPr>
              <p:cNvPr id="2" name="Ink 1">
                <a:extLst>
                  <a:ext uri="{FF2B5EF4-FFF2-40B4-BE49-F238E27FC236}">
                    <a16:creationId xmlns:a16="http://schemas.microsoft.com/office/drawing/2014/main" id="{EE9C3202-0CF2-28A1-83E7-07DCDEB2D730}"/>
                  </a:ext>
                </a:extLst>
              </p:cNvPr>
              <p:cNvPicPr/>
              <p:nvPr/>
            </p:nvPicPr>
            <p:blipFill>
              <a:blip r:embed="rId3"/>
              <a:stretch>
                <a:fillRect/>
              </a:stretch>
            </p:blipFill>
            <p:spPr>
              <a:xfrm>
                <a:off x="401098" y="4452290"/>
                <a:ext cx="634680" cy="681840"/>
              </a:xfrm>
              <a:prstGeom prst="rect">
                <a:avLst/>
              </a:prstGeom>
            </p:spPr>
          </p:pic>
        </mc:Fallback>
      </mc:AlternateContent>
    </p:spTree>
    <p:extLst>
      <p:ext uri="{BB962C8B-B14F-4D97-AF65-F5344CB8AC3E}">
        <p14:creationId xmlns:p14="http://schemas.microsoft.com/office/powerpoint/2010/main" val="2678441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52A64-DBBA-48FA-94DB-639BCB2A2634}"/>
              </a:ext>
            </a:extLst>
          </p:cNvPr>
          <p:cNvSpPr>
            <a:spLocks noGrp="1"/>
          </p:cNvSpPr>
          <p:nvPr>
            <p:ph idx="1"/>
          </p:nvPr>
        </p:nvSpPr>
        <p:spPr>
          <a:xfrm>
            <a:off x="838200" y="420414"/>
            <a:ext cx="10515600" cy="6080234"/>
          </a:xfrm>
        </p:spPr>
        <p:txBody>
          <a:bodyPr>
            <a:normAutofit/>
          </a:bodyPr>
          <a:lstStyle/>
          <a:p>
            <a:pPr marL="0" indent="0" algn="ctr">
              <a:lnSpc>
                <a:spcPct val="150000"/>
              </a:lnSpc>
              <a:buNone/>
            </a:pPr>
            <a:r>
              <a:rPr lang="en-US" sz="4000" b="1" dirty="0">
                <a:latin typeface="Arial" panose="020B0604020202020204" pitchFamily="34" charset="0"/>
                <a:cs typeface="Arial" panose="020B0604020202020204" pitchFamily="34" charset="0"/>
              </a:rPr>
              <a:t>One way of organizing </a:t>
            </a:r>
          </a:p>
          <a:p>
            <a:pPr marL="0" indent="0" algn="ctr">
              <a:lnSpc>
                <a:spcPct val="150000"/>
              </a:lnSpc>
              <a:buNone/>
            </a:pPr>
            <a:r>
              <a:rPr lang="en-US" sz="4000" b="1" dirty="0">
                <a:latin typeface="Arial" panose="020B0604020202020204" pitchFamily="34" charset="0"/>
                <a:cs typeface="Arial" panose="020B0604020202020204" pitchFamily="34" charset="0"/>
              </a:rPr>
              <a:t>accurate exegetical information </a:t>
            </a:r>
          </a:p>
          <a:p>
            <a:pPr marL="0" indent="0" algn="ctr">
              <a:lnSpc>
                <a:spcPct val="150000"/>
              </a:lnSpc>
              <a:buNone/>
            </a:pPr>
            <a:r>
              <a:rPr lang="en-US" sz="4000" b="1" dirty="0">
                <a:latin typeface="Arial" panose="020B0604020202020204" pitchFamily="34" charset="0"/>
                <a:cs typeface="Arial" panose="020B0604020202020204" pitchFamily="34" charset="0"/>
              </a:rPr>
              <a:t>into a form that </a:t>
            </a:r>
            <a:r>
              <a:rPr lang="en-US" sz="4000" b="1" i="1" dirty="0">
                <a:solidFill>
                  <a:srgbClr val="0070C0"/>
                </a:solidFill>
                <a:latin typeface="Arial" panose="020B0604020202020204" pitchFamily="34" charset="0"/>
                <a:cs typeface="Arial" panose="020B0604020202020204" pitchFamily="34" charset="0"/>
              </a:rPr>
              <a:t>listeners</a:t>
            </a:r>
            <a:r>
              <a:rPr lang="en-US" sz="4000" b="1" i="1" dirty="0">
                <a:solidFill>
                  <a:srgbClr val="FF0000"/>
                </a:solidFill>
                <a:latin typeface="Arial" panose="020B0604020202020204" pitchFamily="34" charset="0"/>
                <a:cs typeface="Arial" panose="020B0604020202020204" pitchFamily="34" charset="0"/>
              </a:rPr>
              <a:t> </a:t>
            </a:r>
          </a:p>
          <a:p>
            <a:pPr marL="0" indent="0" algn="ctr">
              <a:lnSpc>
                <a:spcPct val="150000"/>
              </a:lnSpc>
              <a:buNone/>
            </a:pPr>
            <a:r>
              <a:rPr lang="en-US" sz="4000" b="1" dirty="0">
                <a:latin typeface="Arial" panose="020B0604020202020204" pitchFamily="34" charset="0"/>
                <a:cs typeface="Arial" panose="020B0604020202020204" pitchFamily="34" charset="0"/>
              </a:rPr>
              <a:t>can readily comprehend.</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ORAL COMMUNICATION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2BFBD75-A9F8-7A52-3914-F66D9414365E}"/>
                  </a:ext>
                </a:extLst>
              </p14:cNvPr>
              <p14:cNvContentPartPr/>
              <p14:nvPr/>
            </p14:nvContentPartPr>
            <p14:xfrm>
              <a:off x="2348698" y="4532210"/>
              <a:ext cx="750600" cy="704880"/>
            </p14:xfrm>
          </p:contentPart>
        </mc:Choice>
        <mc:Fallback xmlns="">
          <p:pic>
            <p:nvPicPr>
              <p:cNvPr id="4" name="Ink 3">
                <a:extLst>
                  <a:ext uri="{FF2B5EF4-FFF2-40B4-BE49-F238E27FC236}">
                    <a16:creationId xmlns:a16="http://schemas.microsoft.com/office/drawing/2014/main" id="{62BFBD75-A9F8-7A52-3914-F66D9414365E}"/>
                  </a:ext>
                </a:extLst>
              </p:cNvPr>
              <p:cNvPicPr/>
              <p:nvPr/>
            </p:nvPicPr>
            <p:blipFill>
              <a:blip r:embed="rId3"/>
              <a:stretch>
                <a:fillRect/>
              </a:stretch>
            </p:blipFill>
            <p:spPr>
              <a:xfrm>
                <a:off x="2313058" y="4496570"/>
                <a:ext cx="822240" cy="776520"/>
              </a:xfrm>
              <a:prstGeom prst="rect">
                <a:avLst/>
              </a:prstGeom>
            </p:spPr>
          </p:pic>
        </mc:Fallback>
      </mc:AlternateContent>
    </p:spTree>
    <p:extLst>
      <p:ext uri="{BB962C8B-B14F-4D97-AF65-F5344CB8AC3E}">
        <p14:creationId xmlns:p14="http://schemas.microsoft.com/office/powerpoint/2010/main" val="15160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reamstime_m_588768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6" name="TextBox 5"/>
          <p:cNvSpPr txBox="1"/>
          <p:nvPr/>
        </p:nvSpPr>
        <p:spPr>
          <a:xfrm>
            <a:off x="1524000" y="3886200"/>
            <a:ext cx="6091794" cy="270843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Calibri"/>
                <a:ea typeface="+mn-ea"/>
                <a:cs typeface="+mn-cs"/>
              </a:rPr>
              <a:t>“he who hates correction 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Calibri"/>
                <a:ea typeface="+mn-ea"/>
                <a:cs typeface="+mn-cs"/>
              </a:rPr>
              <a:t>  stupid” (Proverbs 12:1)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5238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52A64-DBBA-48FA-94DB-639BCB2A2634}"/>
              </a:ext>
            </a:extLst>
          </p:cNvPr>
          <p:cNvSpPr>
            <a:spLocks noGrp="1"/>
          </p:cNvSpPr>
          <p:nvPr>
            <p:ph idx="1"/>
          </p:nvPr>
        </p:nvSpPr>
        <p:spPr>
          <a:xfrm>
            <a:off x="838200" y="420414"/>
            <a:ext cx="10515600" cy="6080234"/>
          </a:xfrm>
        </p:spPr>
        <p:txBody>
          <a:bodyPr>
            <a:normAutofit/>
          </a:bodyPr>
          <a:lstStyle/>
          <a:p>
            <a:pPr marL="0" indent="0" algn="ctr">
              <a:lnSpc>
                <a:spcPct val="150000"/>
              </a:lnSpc>
              <a:buNone/>
            </a:pPr>
            <a:r>
              <a:rPr lang="en-US" sz="4000" b="1" dirty="0">
                <a:latin typeface="Arial" panose="020B0604020202020204" pitchFamily="34" charset="0"/>
                <a:cs typeface="Arial" panose="020B0604020202020204" pitchFamily="34" charset="0"/>
              </a:rPr>
              <a:t>One way of organizing </a:t>
            </a:r>
          </a:p>
          <a:p>
            <a:pPr marL="0" indent="0" algn="ctr">
              <a:lnSpc>
                <a:spcPct val="150000"/>
              </a:lnSpc>
              <a:buNone/>
            </a:pPr>
            <a:r>
              <a:rPr lang="en-US" sz="4000" b="1" dirty="0">
                <a:latin typeface="Arial" panose="020B0604020202020204" pitchFamily="34" charset="0"/>
                <a:cs typeface="Arial" panose="020B0604020202020204" pitchFamily="34" charset="0"/>
              </a:rPr>
              <a:t>accurate exegetical information </a:t>
            </a:r>
          </a:p>
          <a:p>
            <a:pPr marL="0" indent="0" algn="ctr">
              <a:lnSpc>
                <a:spcPct val="150000"/>
              </a:lnSpc>
              <a:buNone/>
            </a:pPr>
            <a:r>
              <a:rPr lang="en-US" sz="4000" b="1" dirty="0">
                <a:latin typeface="Arial" panose="020B0604020202020204" pitchFamily="34" charset="0"/>
                <a:cs typeface="Arial" panose="020B0604020202020204" pitchFamily="34" charset="0"/>
              </a:rPr>
              <a:t>into a form that listeners </a:t>
            </a:r>
          </a:p>
          <a:p>
            <a:pPr marL="0" indent="0" algn="ctr">
              <a:lnSpc>
                <a:spcPct val="150000"/>
              </a:lnSpc>
              <a:buNone/>
            </a:pPr>
            <a:r>
              <a:rPr lang="en-US" sz="4000" b="1" dirty="0">
                <a:latin typeface="Arial" panose="020B0604020202020204" pitchFamily="34" charset="0"/>
                <a:cs typeface="Arial" panose="020B0604020202020204" pitchFamily="34" charset="0"/>
              </a:rPr>
              <a:t>can </a:t>
            </a:r>
            <a:r>
              <a:rPr lang="en-US" sz="4000" b="1" i="1" dirty="0">
                <a:solidFill>
                  <a:srgbClr val="0070C0"/>
                </a:solidFill>
                <a:latin typeface="Arial" panose="020B0604020202020204" pitchFamily="34" charset="0"/>
                <a:cs typeface="Arial" panose="020B0604020202020204" pitchFamily="34" charset="0"/>
              </a:rPr>
              <a:t>readily comprehend.</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CLARITY, STRUCTURE, COHERENCE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B6A07E5-409A-7E01-4FAE-422ACA1C36E3}"/>
                  </a:ext>
                </a:extLst>
              </p14:cNvPr>
              <p14:cNvContentPartPr/>
              <p14:nvPr/>
            </p14:nvContentPartPr>
            <p14:xfrm>
              <a:off x="997618" y="4651730"/>
              <a:ext cx="555120" cy="650520"/>
            </p14:xfrm>
          </p:contentPart>
        </mc:Choice>
        <mc:Fallback xmlns="">
          <p:pic>
            <p:nvPicPr>
              <p:cNvPr id="4" name="Ink 3">
                <a:extLst>
                  <a:ext uri="{FF2B5EF4-FFF2-40B4-BE49-F238E27FC236}">
                    <a16:creationId xmlns:a16="http://schemas.microsoft.com/office/drawing/2014/main" id="{3B6A07E5-409A-7E01-4FAE-422ACA1C36E3}"/>
                  </a:ext>
                </a:extLst>
              </p:cNvPr>
              <p:cNvPicPr/>
              <p:nvPr/>
            </p:nvPicPr>
            <p:blipFill>
              <a:blip r:embed="rId3"/>
              <a:stretch>
                <a:fillRect/>
              </a:stretch>
            </p:blipFill>
            <p:spPr>
              <a:xfrm>
                <a:off x="961978" y="4615730"/>
                <a:ext cx="626760" cy="722160"/>
              </a:xfrm>
              <a:prstGeom prst="rect">
                <a:avLst/>
              </a:prstGeom>
            </p:spPr>
          </p:pic>
        </mc:Fallback>
      </mc:AlternateContent>
    </p:spTree>
    <p:extLst>
      <p:ext uri="{BB962C8B-B14F-4D97-AF65-F5344CB8AC3E}">
        <p14:creationId xmlns:p14="http://schemas.microsoft.com/office/powerpoint/2010/main" val="2809145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D48C3-2297-4103-ABCB-235C58602F46}"/>
              </a:ext>
            </a:extLst>
          </p:cNvPr>
          <p:cNvSpPr>
            <a:spLocks noGrp="1"/>
          </p:cNvSpPr>
          <p:nvPr>
            <p:ph idx="1"/>
          </p:nvPr>
        </p:nvSpPr>
        <p:spPr>
          <a:xfrm>
            <a:off x="634621" y="1825625"/>
            <a:ext cx="10959151" cy="4351338"/>
          </a:xfrm>
        </p:spPr>
        <p:txBody>
          <a:bodyPr/>
          <a:lstStyle/>
          <a:p>
            <a:pPr marL="0" indent="0" algn="ctr">
              <a:buNone/>
            </a:pPr>
            <a:r>
              <a:rPr lang="en-US" sz="3600" b="1" dirty="0">
                <a:solidFill>
                  <a:srgbClr val="0070C0"/>
                </a:solidFill>
                <a:latin typeface="Arial" panose="020B0604020202020204" pitchFamily="34" charset="0"/>
                <a:cs typeface="Arial" panose="020B0604020202020204" pitchFamily="34" charset="0"/>
              </a:rPr>
              <a:t>CLARITY IS NOT THE SAME AS ACCURACY</a:t>
            </a:r>
          </a:p>
          <a:p>
            <a:pPr marL="0" indent="0" algn="ctr">
              <a:buNone/>
            </a:pPr>
            <a:endParaRPr lang="en-US" sz="3600" b="1" dirty="0">
              <a:solidFill>
                <a:srgbClr val="FF0000"/>
              </a:solidFill>
              <a:latin typeface="Arial" panose="020B0604020202020204" pitchFamily="34" charset="0"/>
              <a:cs typeface="Arial" panose="020B0604020202020204" pitchFamily="34" charset="0"/>
            </a:endParaRPr>
          </a:p>
          <a:p>
            <a:pPr marL="0" indent="0">
              <a:buNone/>
            </a:pPr>
            <a:endParaRPr lang="en-US" dirty="0"/>
          </a:p>
          <a:p>
            <a:pPr marL="0" indent="0">
              <a:buNone/>
            </a:pPr>
            <a:r>
              <a:rPr lang="en-US" sz="3600" b="1" i="1" dirty="0">
                <a:latin typeface="Arial" panose="020B0604020202020204" pitchFamily="34" charset="0"/>
                <a:cs typeface="Arial" panose="020B0604020202020204" pitchFamily="34" charset="0"/>
              </a:rPr>
              <a:t>Accuracy</a:t>
            </a:r>
            <a:r>
              <a:rPr lang="en-US" sz="3600" dirty="0">
                <a:latin typeface="Arial" panose="020B0604020202020204" pitchFamily="34" charset="0"/>
                <a:cs typeface="Arial" panose="020B0604020202020204" pitchFamily="34" charset="0"/>
              </a:rPr>
              <a:t> has to do with the biblical text.</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b="1" i="1" dirty="0">
                <a:latin typeface="Arial" panose="020B0604020202020204" pitchFamily="34" charset="0"/>
                <a:cs typeface="Arial" panose="020B0604020202020204" pitchFamily="34" charset="0"/>
              </a:rPr>
              <a:t>Clarity</a:t>
            </a:r>
            <a:r>
              <a:rPr lang="en-US" sz="3600" dirty="0">
                <a:latin typeface="Arial" panose="020B0604020202020204" pitchFamily="34" charset="0"/>
                <a:cs typeface="Arial" panose="020B0604020202020204" pitchFamily="34" charset="0"/>
              </a:rPr>
              <a:t> has to do with communicating about that text</a:t>
            </a:r>
          </a:p>
        </p:txBody>
      </p:sp>
      <p:grpSp>
        <p:nvGrpSpPr>
          <p:cNvPr id="5" name="Group 4">
            <a:extLst>
              <a:ext uri="{FF2B5EF4-FFF2-40B4-BE49-F238E27FC236}">
                <a16:creationId xmlns:a16="http://schemas.microsoft.com/office/drawing/2014/main" id="{2EBA6F4C-8C65-879B-B9C3-777425CF2341}"/>
              </a:ext>
            </a:extLst>
          </p:cNvPr>
          <p:cNvGrpSpPr/>
          <p:nvPr/>
        </p:nvGrpSpPr>
        <p:grpSpPr>
          <a:xfrm>
            <a:off x="1325938" y="2370770"/>
            <a:ext cx="1934280" cy="442440"/>
            <a:chOff x="1325938" y="2370770"/>
            <a:chExt cx="1934280" cy="4424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2385E69-65A7-C8F1-6E60-A6DCCA2C0856}"/>
                    </a:ext>
                  </a:extLst>
                </p14:cNvPr>
                <p14:cNvContentPartPr/>
                <p14:nvPr/>
              </p14:nvContentPartPr>
              <p14:xfrm>
                <a:off x="1325938" y="2370770"/>
                <a:ext cx="1829160" cy="237600"/>
              </p14:xfrm>
            </p:contentPart>
          </mc:Choice>
          <mc:Fallback xmlns="">
            <p:pic>
              <p:nvPicPr>
                <p:cNvPr id="2" name="Ink 1">
                  <a:extLst>
                    <a:ext uri="{FF2B5EF4-FFF2-40B4-BE49-F238E27FC236}">
                      <a16:creationId xmlns:a16="http://schemas.microsoft.com/office/drawing/2014/main" id="{32385E69-65A7-C8F1-6E60-A6DCCA2C0856}"/>
                    </a:ext>
                  </a:extLst>
                </p:cNvPr>
                <p:cNvPicPr/>
                <p:nvPr/>
              </p:nvPicPr>
              <p:blipFill>
                <a:blip r:embed="rId3"/>
                <a:stretch>
                  <a:fillRect/>
                </a:stretch>
              </p:blipFill>
              <p:spPr>
                <a:xfrm>
                  <a:off x="1290298" y="2335130"/>
                  <a:ext cx="1900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789BDB2-D1E8-3CDD-0F5C-DFBDAA0328B5}"/>
                    </a:ext>
                  </a:extLst>
                </p14:cNvPr>
                <p14:cNvContentPartPr/>
                <p14:nvPr/>
              </p14:nvContentPartPr>
              <p14:xfrm>
                <a:off x="1519978" y="2477690"/>
                <a:ext cx="1740240" cy="335520"/>
              </p14:xfrm>
            </p:contentPart>
          </mc:Choice>
          <mc:Fallback xmlns="">
            <p:pic>
              <p:nvPicPr>
                <p:cNvPr id="4" name="Ink 3">
                  <a:extLst>
                    <a:ext uri="{FF2B5EF4-FFF2-40B4-BE49-F238E27FC236}">
                      <a16:creationId xmlns:a16="http://schemas.microsoft.com/office/drawing/2014/main" id="{7789BDB2-D1E8-3CDD-0F5C-DFBDAA0328B5}"/>
                    </a:ext>
                  </a:extLst>
                </p:cNvPr>
                <p:cNvPicPr/>
                <p:nvPr/>
              </p:nvPicPr>
              <p:blipFill>
                <a:blip r:embed="rId5"/>
                <a:stretch>
                  <a:fillRect/>
                </a:stretch>
              </p:blipFill>
              <p:spPr>
                <a:xfrm>
                  <a:off x="1484338" y="2441690"/>
                  <a:ext cx="1811880" cy="407160"/>
                </a:xfrm>
                <a:prstGeom prst="rect">
                  <a:avLst/>
                </a:prstGeom>
              </p:spPr>
            </p:pic>
          </mc:Fallback>
        </mc:AlternateContent>
      </p:grpSp>
      <p:grpSp>
        <p:nvGrpSpPr>
          <p:cNvPr id="8" name="Group 7">
            <a:extLst>
              <a:ext uri="{FF2B5EF4-FFF2-40B4-BE49-F238E27FC236}">
                <a16:creationId xmlns:a16="http://schemas.microsoft.com/office/drawing/2014/main" id="{D09C372D-45BA-2FCE-525B-71B113137802}"/>
              </a:ext>
            </a:extLst>
          </p:cNvPr>
          <p:cNvGrpSpPr/>
          <p:nvPr/>
        </p:nvGrpSpPr>
        <p:grpSpPr>
          <a:xfrm>
            <a:off x="8350978" y="2371850"/>
            <a:ext cx="2660040" cy="430920"/>
            <a:chOff x="8350978" y="2371850"/>
            <a:chExt cx="2660040" cy="43092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0CF4205-86DE-FEC6-3D7D-4883DD09F60F}"/>
                    </a:ext>
                  </a:extLst>
                </p14:cNvPr>
                <p14:cNvContentPartPr/>
                <p14:nvPr/>
              </p14:nvContentPartPr>
              <p14:xfrm>
                <a:off x="8350978" y="2371850"/>
                <a:ext cx="2458080" cy="144360"/>
              </p14:xfrm>
            </p:contentPart>
          </mc:Choice>
          <mc:Fallback xmlns="">
            <p:pic>
              <p:nvPicPr>
                <p:cNvPr id="6" name="Ink 5">
                  <a:extLst>
                    <a:ext uri="{FF2B5EF4-FFF2-40B4-BE49-F238E27FC236}">
                      <a16:creationId xmlns:a16="http://schemas.microsoft.com/office/drawing/2014/main" id="{B0CF4205-86DE-FEC6-3D7D-4883DD09F60F}"/>
                    </a:ext>
                  </a:extLst>
                </p:cNvPr>
                <p:cNvPicPr/>
                <p:nvPr/>
              </p:nvPicPr>
              <p:blipFill>
                <a:blip r:embed="rId7"/>
                <a:stretch>
                  <a:fillRect/>
                </a:stretch>
              </p:blipFill>
              <p:spPr>
                <a:xfrm>
                  <a:off x="8314978" y="2335850"/>
                  <a:ext cx="2529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E34188C-0ABB-E2EC-1677-AF2653DC9CCC}"/>
                    </a:ext>
                  </a:extLst>
                </p14:cNvPr>
                <p14:cNvContentPartPr/>
                <p14:nvPr/>
              </p14:nvContentPartPr>
              <p14:xfrm>
                <a:off x="8429818" y="2516210"/>
                <a:ext cx="2581200" cy="286560"/>
              </p14:xfrm>
            </p:contentPart>
          </mc:Choice>
          <mc:Fallback xmlns="">
            <p:pic>
              <p:nvPicPr>
                <p:cNvPr id="7" name="Ink 6">
                  <a:extLst>
                    <a:ext uri="{FF2B5EF4-FFF2-40B4-BE49-F238E27FC236}">
                      <a16:creationId xmlns:a16="http://schemas.microsoft.com/office/drawing/2014/main" id="{3E34188C-0ABB-E2EC-1677-AF2653DC9CCC}"/>
                    </a:ext>
                  </a:extLst>
                </p:cNvPr>
                <p:cNvPicPr/>
                <p:nvPr/>
              </p:nvPicPr>
              <p:blipFill>
                <a:blip r:embed="rId9"/>
                <a:stretch>
                  <a:fillRect/>
                </a:stretch>
              </p:blipFill>
              <p:spPr>
                <a:xfrm>
                  <a:off x="8393818" y="2480210"/>
                  <a:ext cx="2652840" cy="358200"/>
                </a:xfrm>
                <a:prstGeom prst="rect">
                  <a:avLst/>
                </a:prstGeom>
              </p:spPr>
            </p:pic>
          </mc:Fallback>
        </mc:AlternateContent>
      </p:grpSp>
    </p:spTree>
    <p:extLst>
      <p:ext uri="{BB962C8B-B14F-4D97-AF65-F5344CB8AC3E}">
        <p14:creationId xmlns:p14="http://schemas.microsoft.com/office/powerpoint/2010/main" val="679992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810C9AE-66F3-4FE7-BFD7-20AD3C2CC7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327" y="1897406"/>
            <a:ext cx="10985447" cy="4206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1166BB-3C54-4C21-B579-1291C6B2EBC7}"/>
              </a:ext>
            </a:extLst>
          </p:cNvPr>
          <p:cNvSpPr txBox="1"/>
          <p:nvPr/>
        </p:nvSpPr>
        <p:spPr>
          <a:xfrm>
            <a:off x="2137024" y="891885"/>
            <a:ext cx="82717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COMPREHENSION IS ESSENTIAL</a:t>
            </a:r>
          </a:p>
        </p:txBody>
      </p:sp>
    </p:spTree>
    <p:extLst>
      <p:ext uri="{BB962C8B-B14F-4D97-AF65-F5344CB8AC3E}">
        <p14:creationId xmlns:p14="http://schemas.microsoft.com/office/powerpoint/2010/main" val="2622811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52A64-DBBA-48FA-94DB-639BCB2A2634}"/>
              </a:ext>
            </a:extLst>
          </p:cNvPr>
          <p:cNvSpPr>
            <a:spLocks noGrp="1"/>
          </p:cNvSpPr>
          <p:nvPr>
            <p:ph idx="1"/>
          </p:nvPr>
        </p:nvSpPr>
        <p:spPr>
          <a:xfrm>
            <a:off x="838200" y="436179"/>
            <a:ext cx="10515600" cy="6080234"/>
          </a:xfrm>
        </p:spPr>
        <p:txBody>
          <a:bodyPr>
            <a:normAutofit/>
          </a:bodyPr>
          <a:lstStyle/>
          <a:p>
            <a:pPr marL="0" indent="0" algn="ctr">
              <a:lnSpc>
                <a:spcPct val="150000"/>
              </a:lnSpc>
              <a:buNone/>
            </a:pPr>
            <a:r>
              <a:rPr lang="en-US" sz="4000" b="1" dirty="0">
                <a:latin typeface="Arial" panose="020B0604020202020204" pitchFamily="34" charset="0"/>
                <a:cs typeface="Arial" panose="020B0604020202020204" pitchFamily="34" charset="0"/>
              </a:rPr>
              <a:t>One way of organizing </a:t>
            </a:r>
          </a:p>
          <a:p>
            <a:pPr marL="0" indent="0" algn="ctr">
              <a:lnSpc>
                <a:spcPct val="150000"/>
              </a:lnSpc>
              <a:buNone/>
            </a:pPr>
            <a:r>
              <a:rPr lang="en-US" sz="4000" b="1" dirty="0">
                <a:latin typeface="Arial" panose="020B0604020202020204" pitchFamily="34" charset="0"/>
                <a:cs typeface="Arial" panose="020B0604020202020204" pitchFamily="34" charset="0"/>
              </a:rPr>
              <a:t>accurate exegetical information </a:t>
            </a:r>
          </a:p>
          <a:p>
            <a:pPr marL="0" indent="0" algn="ctr">
              <a:lnSpc>
                <a:spcPct val="150000"/>
              </a:lnSpc>
              <a:buNone/>
            </a:pPr>
            <a:r>
              <a:rPr lang="en-US" sz="4000" b="1" dirty="0">
                <a:latin typeface="Arial" panose="020B0604020202020204" pitchFamily="34" charset="0"/>
                <a:cs typeface="Arial" panose="020B0604020202020204" pitchFamily="34" charset="0"/>
              </a:rPr>
              <a:t>into a form that listeners </a:t>
            </a:r>
          </a:p>
          <a:p>
            <a:pPr marL="0" indent="0" algn="ctr">
              <a:lnSpc>
                <a:spcPct val="150000"/>
              </a:lnSpc>
              <a:buNone/>
            </a:pPr>
            <a:r>
              <a:rPr lang="en-US" sz="4000" b="1" dirty="0">
                <a:latin typeface="Arial" panose="020B0604020202020204" pitchFamily="34" charset="0"/>
                <a:cs typeface="Arial" panose="020B0604020202020204" pitchFamily="34" charset="0"/>
              </a:rPr>
              <a:t>can </a:t>
            </a:r>
            <a:r>
              <a:rPr lang="en-US" sz="4000" b="1" i="1" dirty="0">
                <a:solidFill>
                  <a:srgbClr val="0070C0"/>
                </a:solidFill>
                <a:latin typeface="Arial" panose="020B0604020202020204" pitchFamily="34" charset="0"/>
                <a:cs typeface="Arial" panose="020B0604020202020204" pitchFamily="34" charset="0"/>
              </a:rPr>
              <a:t>readily comprehend.</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CLARITY, STRUCTURE, COHERENCE</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DEFE2C4-E523-FD87-87C0-DE1DCC5D2AD7}"/>
                  </a:ext>
                </a:extLst>
              </p14:cNvPr>
              <p14:cNvContentPartPr/>
              <p14:nvPr/>
            </p14:nvContentPartPr>
            <p14:xfrm>
              <a:off x="856498" y="4628330"/>
              <a:ext cx="639000" cy="646920"/>
            </p14:xfrm>
          </p:contentPart>
        </mc:Choice>
        <mc:Fallback xmlns="">
          <p:pic>
            <p:nvPicPr>
              <p:cNvPr id="2" name="Ink 1">
                <a:extLst>
                  <a:ext uri="{FF2B5EF4-FFF2-40B4-BE49-F238E27FC236}">
                    <a16:creationId xmlns:a16="http://schemas.microsoft.com/office/drawing/2014/main" id="{3DEFE2C4-E523-FD87-87C0-DE1DCC5D2AD7}"/>
                  </a:ext>
                </a:extLst>
              </p:cNvPr>
              <p:cNvPicPr/>
              <p:nvPr/>
            </p:nvPicPr>
            <p:blipFill>
              <a:blip r:embed="rId3"/>
              <a:stretch>
                <a:fillRect/>
              </a:stretch>
            </p:blipFill>
            <p:spPr>
              <a:xfrm>
                <a:off x="820498" y="4592690"/>
                <a:ext cx="710640" cy="718560"/>
              </a:xfrm>
              <a:prstGeom prst="rect">
                <a:avLst/>
              </a:prstGeom>
            </p:spPr>
          </p:pic>
        </mc:Fallback>
      </mc:AlternateContent>
    </p:spTree>
    <p:extLst>
      <p:ext uri="{BB962C8B-B14F-4D97-AF65-F5344CB8AC3E}">
        <p14:creationId xmlns:p14="http://schemas.microsoft.com/office/powerpoint/2010/main" val="1892973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52A64-DBBA-48FA-94DB-639BCB2A2634}"/>
              </a:ext>
            </a:extLst>
          </p:cNvPr>
          <p:cNvSpPr>
            <a:spLocks noGrp="1"/>
          </p:cNvSpPr>
          <p:nvPr>
            <p:ph idx="1"/>
          </p:nvPr>
        </p:nvSpPr>
        <p:spPr>
          <a:xfrm>
            <a:off x="838200" y="436179"/>
            <a:ext cx="10515600" cy="6080234"/>
          </a:xfrm>
        </p:spPr>
        <p:txBody>
          <a:bodyPr>
            <a:normAutofit fontScale="92500"/>
          </a:bodyPr>
          <a:lstStyle/>
          <a:p>
            <a:pPr marL="0" indent="0" algn="ctr">
              <a:lnSpc>
                <a:spcPct val="150000"/>
              </a:lnSpc>
              <a:buNone/>
            </a:pPr>
            <a:r>
              <a:rPr lang="en-US" sz="4000" b="1" dirty="0">
                <a:latin typeface="Arial" panose="020B0604020202020204" pitchFamily="34" charset="0"/>
                <a:cs typeface="Arial" panose="020B0604020202020204" pitchFamily="34" charset="0"/>
              </a:rPr>
              <a:t>One way of organizing </a:t>
            </a:r>
          </a:p>
          <a:p>
            <a:pPr marL="0" indent="0" algn="ctr">
              <a:lnSpc>
                <a:spcPct val="150000"/>
              </a:lnSpc>
              <a:buNone/>
            </a:pPr>
            <a:r>
              <a:rPr lang="en-US" sz="4000" b="1" dirty="0">
                <a:latin typeface="Arial" panose="020B0604020202020204" pitchFamily="34" charset="0"/>
                <a:cs typeface="Arial" panose="020B0604020202020204" pitchFamily="34" charset="0"/>
              </a:rPr>
              <a:t>accurate exegetical information </a:t>
            </a:r>
          </a:p>
          <a:p>
            <a:pPr marL="0" indent="0" algn="ctr">
              <a:lnSpc>
                <a:spcPct val="150000"/>
              </a:lnSpc>
              <a:buNone/>
            </a:pPr>
            <a:r>
              <a:rPr lang="en-US" sz="4000" b="1" dirty="0">
                <a:latin typeface="Arial" panose="020B0604020202020204" pitchFamily="34" charset="0"/>
                <a:cs typeface="Arial" panose="020B0604020202020204" pitchFamily="34" charset="0"/>
              </a:rPr>
              <a:t>into a form that listeners </a:t>
            </a:r>
          </a:p>
          <a:p>
            <a:pPr marL="0" indent="0" algn="ctr">
              <a:lnSpc>
                <a:spcPct val="150000"/>
              </a:lnSpc>
              <a:buNone/>
            </a:pPr>
            <a:r>
              <a:rPr lang="en-US" sz="4000" b="1" dirty="0">
                <a:latin typeface="Arial" panose="020B0604020202020204" pitchFamily="34" charset="0"/>
                <a:cs typeface="Arial" panose="020B0604020202020204" pitchFamily="34" charset="0"/>
              </a:rPr>
              <a:t>can readily comprehend.</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WHY?   TO FACILITATE UNDERSTANDING</a:t>
            </a:r>
          </a:p>
          <a:p>
            <a:pPr marL="0" indent="0" algn="ctr">
              <a:lnSpc>
                <a:spcPct val="150000"/>
              </a:lnSpc>
              <a:buNone/>
            </a:pPr>
            <a:r>
              <a:rPr lang="en-US" sz="4000" b="1" i="1" dirty="0">
                <a:solidFill>
                  <a:srgbClr val="0070C0"/>
                </a:solidFill>
                <a:latin typeface="Arial" panose="020B0604020202020204" pitchFamily="34" charset="0"/>
                <a:cs typeface="Arial" panose="020B0604020202020204" pitchFamily="34" charset="0"/>
              </a:rPr>
              <a:t>THE BIBLE + POINT TOWARDS OBEDIENCE.</a:t>
            </a:r>
          </a:p>
        </p:txBody>
      </p:sp>
    </p:spTree>
    <p:extLst>
      <p:ext uri="{BB962C8B-B14F-4D97-AF65-F5344CB8AC3E}">
        <p14:creationId xmlns:p14="http://schemas.microsoft.com/office/powerpoint/2010/main" val="1404889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7DE4A3-5829-4436-BF26-AD5F50B2E225}"/>
              </a:ext>
            </a:extLst>
          </p:cNvPr>
          <p:cNvSpPr>
            <a:spLocks noGrp="1"/>
          </p:cNvSpPr>
          <p:nvPr>
            <p:ph type="title"/>
          </p:nvPr>
        </p:nvSpPr>
        <p:spPr>
          <a:xfrm>
            <a:off x="640079" y="2053641"/>
            <a:ext cx="3669161" cy="2760098"/>
          </a:xfrm>
        </p:spPr>
        <p:txBody>
          <a:bodyPr>
            <a:normAutofit/>
          </a:bodyPr>
          <a:lstStyle/>
          <a:p>
            <a:r>
              <a:rPr lang="en-US" b="1" i="1" dirty="0">
                <a:solidFill>
                  <a:srgbClr val="FFFFFF"/>
                </a:solidFill>
                <a:latin typeface="+mn-lt"/>
              </a:rPr>
              <a:t>Plural Noun</a:t>
            </a:r>
            <a:br>
              <a:rPr lang="en-US" b="1" i="1" dirty="0">
                <a:solidFill>
                  <a:srgbClr val="FFFFFF"/>
                </a:solidFill>
                <a:latin typeface="+mn-lt"/>
              </a:rPr>
            </a:br>
            <a:r>
              <a:rPr lang="en-US" b="1" i="1" dirty="0">
                <a:solidFill>
                  <a:srgbClr val="FFFFFF"/>
                </a:solidFill>
                <a:latin typeface="+mn-lt"/>
              </a:rPr>
              <a:t>Proposition</a:t>
            </a:r>
          </a:p>
        </p:txBody>
      </p:sp>
      <p:sp>
        <p:nvSpPr>
          <p:cNvPr id="3" name="Content Placeholder 2">
            <a:extLst>
              <a:ext uri="{FF2B5EF4-FFF2-40B4-BE49-F238E27FC236}">
                <a16:creationId xmlns:a16="http://schemas.microsoft.com/office/drawing/2014/main" id="{9BB40111-96AF-4053-BF5F-ADFD8765B245}"/>
              </a:ext>
            </a:extLst>
          </p:cNvPr>
          <p:cNvSpPr>
            <a:spLocks noGrp="1"/>
          </p:cNvSpPr>
          <p:nvPr>
            <p:ph idx="1"/>
          </p:nvPr>
        </p:nvSpPr>
        <p:spPr>
          <a:xfrm>
            <a:off x="5806209" y="88322"/>
            <a:ext cx="6151558" cy="6281305"/>
          </a:xfrm>
        </p:spPr>
        <p:txBody>
          <a:bodyPr anchor="ctr">
            <a:normAutofit/>
          </a:bodyPr>
          <a:lstStyle/>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lgn="ctr">
              <a:buNone/>
            </a:pPr>
            <a:r>
              <a:rPr lang="en-US" sz="4400" b="1" dirty="0">
                <a:solidFill>
                  <a:srgbClr val="000000"/>
                </a:solidFill>
                <a:latin typeface="Arial" panose="020B0604020202020204" pitchFamily="34" charset="0"/>
                <a:cs typeface="Arial" panose="020B0604020202020204" pitchFamily="34" charset="0"/>
              </a:rPr>
              <a:t>IMPORTANCE OF PLURAL NOUN PROPOSITION</a:t>
            </a: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endParaRPr lang="en-US" sz="4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995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7DE4A3-5829-4436-BF26-AD5F50B2E225}"/>
              </a:ext>
            </a:extLst>
          </p:cNvPr>
          <p:cNvSpPr>
            <a:spLocks noGrp="1"/>
          </p:cNvSpPr>
          <p:nvPr>
            <p:ph type="title"/>
          </p:nvPr>
        </p:nvSpPr>
        <p:spPr>
          <a:xfrm>
            <a:off x="640079" y="2053641"/>
            <a:ext cx="3669161" cy="2760098"/>
          </a:xfrm>
        </p:spPr>
        <p:txBody>
          <a:bodyPr>
            <a:normAutofit/>
          </a:bodyPr>
          <a:lstStyle/>
          <a:p>
            <a:r>
              <a:rPr lang="en-US" b="1" i="1" dirty="0">
                <a:solidFill>
                  <a:srgbClr val="FFFFFF"/>
                </a:solidFill>
                <a:latin typeface="+mn-lt"/>
              </a:rPr>
              <a:t>From text to sermon…</a:t>
            </a:r>
          </a:p>
        </p:txBody>
      </p:sp>
      <p:sp>
        <p:nvSpPr>
          <p:cNvPr id="3" name="Content Placeholder 2">
            <a:extLst>
              <a:ext uri="{FF2B5EF4-FFF2-40B4-BE49-F238E27FC236}">
                <a16:creationId xmlns:a16="http://schemas.microsoft.com/office/drawing/2014/main" id="{9BB40111-96AF-4053-BF5F-ADFD8765B245}"/>
              </a:ext>
            </a:extLst>
          </p:cNvPr>
          <p:cNvSpPr>
            <a:spLocks noGrp="1"/>
          </p:cNvSpPr>
          <p:nvPr>
            <p:ph idx="1"/>
          </p:nvPr>
        </p:nvSpPr>
        <p:spPr>
          <a:xfrm>
            <a:off x="5806209" y="88322"/>
            <a:ext cx="6151558" cy="6281305"/>
          </a:xfrm>
        </p:spPr>
        <p:txBody>
          <a:bodyPr anchor="ctr">
            <a:normAutofit/>
          </a:bodyPr>
          <a:lstStyle/>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r>
              <a:rPr lang="en-US" sz="4400" b="1" dirty="0">
                <a:solidFill>
                  <a:srgbClr val="000000"/>
                </a:solidFill>
                <a:latin typeface="Arial" panose="020B0604020202020204" pitchFamily="34" charset="0"/>
                <a:cs typeface="Arial" panose="020B0604020202020204" pitchFamily="34" charset="0"/>
              </a:rPr>
              <a:t>PLURAL NOUN PROPOSITION</a:t>
            </a: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r>
              <a:rPr lang="en-US" sz="4400" b="1" dirty="0">
                <a:solidFill>
                  <a:srgbClr val="000000"/>
                </a:solidFill>
                <a:latin typeface="Arial" panose="020B0604020202020204" pitchFamily="34" charset="0"/>
                <a:cs typeface="Arial" panose="020B0604020202020204" pitchFamily="34" charset="0"/>
              </a:rPr>
              <a:t>DETERMINING THE OUTLINE</a:t>
            </a: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r>
              <a:rPr lang="en-US" sz="4000" b="1" dirty="0">
                <a:solidFill>
                  <a:srgbClr val="FF0000"/>
                </a:solidFill>
                <a:latin typeface="Arial" panose="020B0604020202020204" pitchFamily="34" charset="0"/>
                <a:cs typeface="Arial" panose="020B0604020202020204" pitchFamily="34" charset="0"/>
              </a:rPr>
              <a:t>Ephesians 1:3-8</a:t>
            </a:r>
          </a:p>
          <a:p>
            <a:pPr marL="0" indent="0">
              <a:buNone/>
            </a:pPr>
            <a:endParaRPr lang="en-US" sz="4400" b="1" dirty="0">
              <a:solidFill>
                <a:srgbClr val="000000"/>
              </a:solidFill>
              <a:latin typeface="Arial" panose="020B0604020202020204" pitchFamily="34" charset="0"/>
              <a:cs typeface="Arial" panose="020B0604020202020204" pitchFamily="34" charset="0"/>
            </a:endParaRPr>
          </a:p>
          <a:p>
            <a:pPr marL="0" indent="0">
              <a:buNone/>
            </a:pPr>
            <a:endParaRPr lang="en-US" sz="4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928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B2AC3-2B8E-44E3-97D7-56A3C6AB9225}"/>
              </a:ext>
            </a:extLst>
          </p:cNvPr>
          <p:cNvSpPr>
            <a:spLocks noGrp="1"/>
          </p:cNvSpPr>
          <p:nvPr>
            <p:ph idx="1"/>
          </p:nvPr>
        </p:nvSpPr>
        <p:spPr>
          <a:xfrm>
            <a:off x="333910" y="349320"/>
            <a:ext cx="11239928" cy="6087439"/>
          </a:xfrm>
        </p:spPr>
        <p:txBody>
          <a:bodyPr>
            <a:normAutofit lnSpcReduction="10000"/>
          </a:bodyPr>
          <a:lstStyle/>
          <a:p>
            <a:pPr marL="0" indent="0" algn="just">
              <a:buNone/>
            </a:pPr>
            <a:r>
              <a:rPr lang="en-US" b="1" i="0" baseline="30000" dirty="0">
                <a:solidFill>
                  <a:srgbClr val="000000"/>
                </a:solidFill>
                <a:effectLst/>
                <a:latin typeface="system-ui"/>
              </a:rPr>
              <a:t>3 </a:t>
            </a:r>
            <a:r>
              <a:rPr lang="en-US" b="0" i="0" dirty="0">
                <a:solidFill>
                  <a:srgbClr val="000000"/>
                </a:solidFill>
                <a:effectLst/>
                <a:latin typeface="system-ui"/>
              </a:rPr>
              <a:t>Blessed be the God and Father of our Lord Jesus Christ, who has blessed us in Christ with every spiritual blessing in the heavenly places, </a:t>
            </a:r>
          </a:p>
          <a:p>
            <a:pPr marL="0" indent="0" algn="just">
              <a:buNone/>
            </a:pPr>
            <a:endParaRPr lang="en-US" b="0" i="0" dirty="0">
              <a:solidFill>
                <a:srgbClr val="000000"/>
              </a:solidFill>
              <a:effectLst/>
              <a:latin typeface="system-ui"/>
            </a:endParaRPr>
          </a:p>
          <a:p>
            <a:pPr marL="0" indent="0" algn="just">
              <a:buNone/>
            </a:pPr>
            <a:r>
              <a:rPr lang="en-US" b="1" i="0" baseline="30000" dirty="0">
                <a:solidFill>
                  <a:srgbClr val="000000"/>
                </a:solidFill>
                <a:effectLst/>
                <a:latin typeface="system-ui"/>
              </a:rPr>
              <a:t>4 </a:t>
            </a:r>
            <a:r>
              <a:rPr lang="en-US" b="0" i="0" dirty="0">
                <a:solidFill>
                  <a:srgbClr val="000000"/>
                </a:solidFill>
                <a:effectLst/>
                <a:latin typeface="system-ui"/>
              </a:rPr>
              <a:t>even as he chose us in him before the foundation of the world, that we should be holy and blameless before him. </a:t>
            </a:r>
          </a:p>
          <a:p>
            <a:pPr marL="0" indent="0" algn="just">
              <a:buNone/>
            </a:pPr>
            <a:endParaRPr lang="en-US" b="0" i="0" dirty="0">
              <a:solidFill>
                <a:srgbClr val="000000"/>
              </a:solidFill>
              <a:effectLst/>
              <a:latin typeface="system-ui"/>
            </a:endParaRPr>
          </a:p>
          <a:p>
            <a:pPr marL="0" indent="0" algn="just">
              <a:buNone/>
            </a:pPr>
            <a:r>
              <a:rPr lang="en-US" b="0" i="0" dirty="0">
                <a:solidFill>
                  <a:srgbClr val="000000"/>
                </a:solidFill>
                <a:effectLst/>
                <a:latin typeface="system-ui"/>
              </a:rPr>
              <a:t>In love </a:t>
            </a:r>
            <a:r>
              <a:rPr lang="en-US" b="1" i="0" baseline="30000" dirty="0">
                <a:solidFill>
                  <a:srgbClr val="000000"/>
                </a:solidFill>
                <a:effectLst/>
                <a:latin typeface="system-ui"/>
              </a:rPr>
              <a:t>5 </a:t>
            </a:r>
            <a:r>
              <a:rPr lang="en-US" b="0" i="0" dirty="0">
                <a:solidFill>
                  <a:srgbClr val="000000"/>
                </a:solidFill>
                <a:effectLst/>
                <a:latin typeface="system-ui"/>
              </a:rPr>
              <a:t>he predestined us</a:t>
            </a:r>
            <a:r>
              <a:rPr lang="en-US" baseline="30000" dirty="0">
                <a:solidFill>
                  <a:srgbClr val="000000"/>
                </a:solidFill>
                <a:latin typeface="system-ui"/>
              </a:rPr>
              <a:t> </a:t>
            </a:r>
            <a:r>
              <a:rPr lang="en-US" b="0" i="0" dirty="0">
                <a:solidFill>
                  <a:srgbClr val="000000"/>
                </a:solidFill>
                <a:effectLst/>
                <a:latin typeface="system-ui"/>
              </a:rPr>
              <a:t>for adoption to himself as sons through Jesus Christ, according to the purpose of his will, </a:t>
            </a:r>
            <a:r>
              <a:rPr lang="en-US" b="1" i="0" baseline="30000" dirty="0">
                <a:solidFill>
                  <a:srgbClr val="000000"/>
                </a:solidFill>
                <a:effectLst/>
                <a:latin typeface="system-ui"/>
              </a:rPr>
              <a:t>6 </a:t>
            </a:r>
            <a:r>
              <a:rPr lang="en-US" b="0" i="0" dirty="0">
                <a:solidFill>
                  <a:srgbClr val="000000"/>
                </a:solidFill>
                <a:effectLst/>
                <a:latin typeface="system-ui"/>
              </a:rPr>
              <a:t>to the praise of his glorious grace, with which he has blessed us in the Beloved. </a:t>
            </a:r>
          </a:p>
          <a:p>
            <a:pPr marL="0" indent="0" algn="just">
              <a:buNone/>
            </a:pPr>
            <a:endParaRPr lang="en-US" baseline="30000" dirty="0">
              <a:solidFill>
                <a:srgbClr val="000000"/>
              </a:solidFill>
              <a:latin typeface="system-ui"/>
            </a:endParaRPr>
          </a:p>
          <a:p>
            <a:pPr marL="0" indent="0" algn="just">
              <a:buNone/>
            </a:pPr>
            <a:r>
              <a:rPr lang="en-US" b="1" i="0" baseline="30000" dirty="0">
                <a:solidFill>
                  <a:srgbClr val="000000"/>
                </a:solidFill>
                <a:effectLst/>
                <a:latin typeface="system-ui"/>
              </a:rPr>
              <a:t>7 </a:t>
            </a:r>
            <a:r>
              <a:rPr lang="en-US" b="0" i="0" dirty="0">
                <a:solidFill>
                  <a:srgbClr val="000000"/>
                </a:solidFill>
                <a:effectLst/>
                <a:latin typeface="system-ui"/>
              </a:rPr>
              <a:t>In him we have redemption through his blood, </a:t>
            </a:r>
          </a:p>
          <a:p>
            <a:pPr marL="0" indent="0" algn="just">
              <a:buNone/>
            </a:pPr>
            <a:endParaRPr lang="en-US" dirty="0">
              <a:solidFill>
                <a:srgbClr val="000000"/>
              </a:solidFill>
              <a:latin typeface="system-ui"/>
            </a:endParaRPr>
          </a:p>
          <a:p>
            <a:pPr marL="0" indent="0" algn="just">
              <a:buNone/>
            </a:pPr>
            <a:r>
              <a:rPr lang="en-US" b="0" i="0" dirty="0">
                <a:solidFill>
                  <a:srgbClr val="000000"/>
                </a:solidFill>
                <a:effectLst/>
                <a:latin typeface="system-ui"/>
              </a:rPr>
              <a:t>the forgiveness of our trespasses, according to the riches of his grace, </a:t>
            </a:r>
            <a:r>
              <a:rPr lang="en-US" b="1" i="0" baseline="30000" dirty="0">
                <a:solidFill>
                  <a:srgbClr val="000000"/>
                </a:solidFill>
                <a:effectLst/>
                <a:latin typeface="system-ui"/>
              </a:rPr>
              <a:t>8 </a:t>
            </a:r>
            <a:r>
              <a:rPr lang="en-US" b="0" i="0" dirty="0">
                <a:solidFill>
                  <a:srgbClr val="000000"/>
                </a:solidFill>
                <a:effectLst/>
                <a:latin typeface="system-ui"/>
              </a:rPr>
              <a:t>which he lavished upon us, in all wisdom and insight</a:t>
            </a:r>
            <a:endParaRPr lang="en-US" dirty="0"/>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B6862F3B-C5D9-46AE-90E2-7A21414D5946}"/>
                  </a:ext>
                </a:extLst>
              </p14:cNvPr>
              <p14:cNvContentPartPr/>
              <p14:nvPr/>
            </p14:nvContentPartPr>
            <p14:xfrm>
              <a:off x="2963710" y="-324307"/>
              <a:ext cx="360" cy="360"/>
            </p14:xfrm>
          </p:contentPart>
        </mc:Choice>
        <mc:Fallback xmlns="">
          <p:pic>
            <p:nvPicPr>
              <p:cNvPr id="12" name="Ink 11">
                <a:extLst>
                  <a:ext uri="{FF2B5EF4-FFF2-40B4-BE49-F238E27FC236}">
                    <a16:creationId xmlns:a16="http://schemas.microsoft.com/office/drawing/2014/main" id="{B6862F3B-C5D9-46AE-90E2-7A21414D5946}"/>
                  </a:ext>
                </a:extLst>
              </p:cNvPr>
              <p:cNvPicPr/>
              <p:nvPr/>
            </p:nvPicPr>
            <p:blipFill>
              <a:blip r:embed="rId3"/>
              <a:stretch>
                <a:fillRect/>
              </a:stretch>
            </p:blipFill>
            <p:spPr>
              <a:xfrm>
                <a:off x="2954710" y="-332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D889EFB1-952D-4352-8029-3E6FB3E47887}"/>
                  </a:ext>
                </a:extLst>
              </p14:cNvPr>
              <p14:cNvContentPartPr/>
              <p14:nvPr/>
            </p14:nvContentPartPr>
            <p14:xfrm>
              <a:off x="4258630" y="509813"/>
              <a:ext cx="1587600" cy="662760"/>
            </p14:xfrm>
          </p:contentPart>
        </mc:Choice>
        <mc:Fallback xmlns="">
          <p:pic>
            <p:nvPicPr>
              <p:cNvPr id="19" name="Ink 18">
                <a:extLst>
                  <a:ext uri="{FF2B5EF4-FFF2-40B4-BE49-F238E27FC236}">
                    <a16:creationId xmlns:a16="http://schemas.microsoft.com/office/drawing/2014/main" id="{D889EFB1-952D-4352-8029-3E6FB3E47887}"/>
                  </a:ext>
                </a:extLst>
              </p:cNvPr>
              <p:cNvPicPr/>
              <p:nvPr/>
            </p:nvPicPr>
            <p:blipFill>
              <a:blip r:embed="rId5"/>
              <a:stretch>
                <a:fillRect/>
              </a:stretch>
            </p:blipFill>
            <p:spPr>
              <a:xfrm>
                <a:off x="4249630" y="500813"/>
                <a:ext cx="160524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1AB929BA-AD64-47B2-9DDD-628C3562643B}"/>
                  </a:ext>
                </a:extLst>
              </p14:cNvPr>
              <p14:cNvContentPartPr/>
              <p14:nvPr/>
            </p14:nvContentPartPr>
            <p14:xfrm>
              <a:off x="499150" y="203093"/>
              <a:ext cx="1393560" cy="573840"/>
            </p14:xfrm>
          </p:contentPart>
        </mc:Choice>
        <mc:Fallback xmlns="">
          <p:pic>
            <p:nvPicPr>
              <p:cNvPr id="20" name="Ink 19">
                <a:extLst>
                  <a:ext uri="{FF2B5EF4-FFF2-40B4-BE49-F238E27FC236}">
                    <a16:creationId xmlns:a16="http://schemas.microsoft.com/office/drawing/2014/main" id="{1AB929BA-AD64-47B2-9DDD-628C3562643B}"/>
                  </a:ext>
                </a:extLst>
              </p:cNvPr>
              <p:cNvPicPr/>
              <p:nvPr/>
            </p:nvPicPr>
            <p:blipFill>
              <a:blip r:embed="rId7"/>
              <a:stretch>
                <a:fillRect/>
              </a:stretch>
            </p:blipFill>
            <p:spPr>
              <a:xfrm>
                <a:off x="490150" y="194093"/>
                <a:ext cx="141120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60175203-6053-42D5-8EFE-D79C4E217B9D}"/>
                  </a:ext>
                </a:extLst>
              </p14:cNvPr>
              <p14:cNvContentPartPr/>
              <p14:nvPr/>
            </p14:nvContentPartPr>
            <p14:xfrm>
              <a:off x="9787870" y="235853"/>
              <a:ext cx="1898280" cy="645120"/>
            </p14:xfrm>
          </p:contentPart>
        </mc:Choice>
        <mc:Fallback xmlns="">
          <p:pic>
            <p:nvPicPr>
              <p:cNvPr id="21" name="Ink 20">
                <a:extLst>
                  <a:ext uri="{FF2B5EF4-FFF2-40B4-BE49-F238E27FC236}">
                    <a16:creationId xmlns:a16="http://schemas.microsoft.com/office/drawing/2014/main" id="{60175203-6053-42D5-8EFE-D79C4E217B9D}"/>
                  </a:ext>
                </a:extLst>
              </p:cNvPr>
              <p:cNvPicPr/>
              <p:nvPr/>
            </p:nvPicPr>
            <p:blipFill>
              <a:blip r:embed="rId9"/>
              <a:stretch>
                <a:fillRect/>
              </a:stretch>
            </p:blipFill>
            <p:spPr>
              <a:xfrm>
                <a:off x="9779230" y="227213"/>
                <a:ext cx="1915920" cy="662760"/>
              </a:xfrm>
              <a:prstGeom prst="rect">
                <a:avLst/>
              </a:prstGeom>
            </p:spPr>
          </p:pic>
        </mc:Fallback>
      </mc:AlternateContent>
    </p:spTree>
    <p:extLst>
      <p:ext uri="{BB962C8B-B14F-4D97-AF65-F5344CB8AC3E}">
        <p14:creationId xmlns:p14="http://schemas.microsoft.com/office/powerpoint/2010/main" val="3770064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B2AC3-2B8E-44E3-97D7-56A3C6AB9225}"/>
              </a:ext>
            </a:extLst>
          </p:cNvPr>
          <p:cNvSpPr>
            <a:spLocks noGrp="1"/>
          </p:cNvSpPr>
          <p:nvPr>
            <p:ph idx="1"/>
          </p:nvPr>
        </p:nvSpPr>
        <p:spPr>
          <a:xfrm>
            <a:off x="333910" y="349320"/>
            <a:ext cx="11239928" cy="6087439"/>
          </a:xfrm>
        </p:spPr>
        <p:txBody>
          <a:bodyPr>
            <a:normAutofit lnSpcReduction="10000"/>
          </a:bodyPr>
          <a:lstStyle/>
          <a:p>
            <a:pPr marL="0" indent="0" algn="just">
              <a:buNone/>
            </a:pPr>
            <a:r>
              <a:rPr lang="en-US" b="1" i="0" baseline="30000" dirty="0">
                <a:solidFill>
                  <a:srgbClr val="000000"/>
                </a:solidFill>
                <a:effectLst/>
                <a:latin typeface="system-ui"/>
              </a:rPr>
              <a:t>3 </a:t>
            </a:r>
            <a:r>
              <a:rPr lang="en-US" b="0" i="0" dirty="0">
                <a:solidFill>
                  <a:srgbClr val="000000"/>
                </a:solidFill>
                <a:effectLst/>
                <a:latin typeface="system-ui"/>
              </a:rPr>
              <a:t>Blessed be the God and Father of our Lord Jesus Christ, who has blessed us in Christ with every spiritual blessing in the heavenly places, </a:t>
            </a:r>
          </a:p>
          <a:p>
            <a:pPr marL="0" indent="0" algn="just">
              <a:buNone/>
            </a:pPr>
            <a:endParaRPr lang="en-US" b="0" i="0" dirty="0">
              <a:solidFill>
                <a:srgbClr val="000000"/>
              </a:solidFill>
              <a:effectLst/>
              <a:latin typeface="system-ui"/>
            </a:endParaRPr>
          </a:p>
          <a:p>
            <a:pPr marL="0" indent="0" algn="just">
              <a:buNone/>
            </a:pPr>
            <a:r>
              <a:rPr lang="en-US" b="1" i="0" baseline="30000" dirty="0">
                <a:solidFill>
                  <a:srgbClr val="000000"/>
                </a:solidFill>
                <a:effectLst/>
                <a:latin typeface="system-ui"/>
              </a:rPr>
              <a:t>4 </a:t>
            </a:r>
            <a:r>
              <a:rPr lang="en-US" b="0" i="0" dirty="0">
                <a:solidFill>
                  <a:srgbClr val="000000"/>
                </a:solidFill>
                <a:effectLst/>
                <a:latin typeface="system-ui"/>
              </a:rPr>
              <a:t>even as he chose us in him before the foundation of the world, that we should be holy and blameless before him. </a:t>
            </a:r>
          </a:p>
          <a:p>
            <a:pPr marL="0" indent="0" algn="just">
              <a:buNone/>
            </a:pPr>
            <a:endParaRPr lang="en-US" b="0" i="0" dirty="0">
              <a:solidFill>
                <a:srgbClr val="000000"/>
              </a:solidFill>
              <a:effectLst/>
              <a:latin typeface="system-ui"/>
            </a:endParaRPr>
          </a:p>
          <a:p>
            <a:pPr marL="0" indent="0" algn="just">
              <a:buNone/>
            </a:pPr>
            <a:r>
              <a:rPr lang="en-US" b="0" i="0" dirty="0">
                <a:solidFill>
                  <a:srgbClr val="000000"/>
                </a:solidFill>
                <a:effectLst/>
                <a:latin typeface="system-ui"/>
              </a:rPr>
              <a:t>In love </a:t>
            </a:r>
            <a:r>
              <a:rPr lang="en-US" b="1" i="0" baseline="30000" dirty="0">
                <a:solidFill>
                  <a:srgbClr val="000000"/>
                </a:solidFill>
                <a:effectLst/>
                <a:latin typeface="system-ui"/>
              </a:rPr>
              <a:t>5 </a:t>
            </a:r>
            <a:r>
              <a:rPr lang="en-US" b="0" i="0" dirty="0">
                <a:solidFill>
                  <a:srgbClr val="000000"/>
                </a:solidFill>
                <a:effectLst/>
                <a:latin typeface="system-ui"/>
              </a:rPr>
              <a:t>he predestined us</a:t>
            </a:r>
            <a:r>
              <a:rPr lang="en-US" baseline="30000" dirty="0">
                <a:solidFill>
                  <a:srgbClr val="000000"/>
                </a:solidFill>
                <a:latin typeface="system-ui"/>
              </a:rPr>
              <a:t> </a:t>
            </a:r>
            <a:r>
              <a:rPr lang="en-US" b="0" i="0" dirty="0">
                <a:solidFill>
                  <a:srgbClr val="000000"/>
                </a:solidFill>
                <a:effectLst/>
                <a:latin typeface="system-ui"/>
              </a:rPr>
              <a:t>for adoption to himself as sons through Jesus Christ, according to the purpose of his will, </a:t>
            </a:r>
            <a:r>
              <a:rPr lang="en-US" b="1" i="0" baseline="30000" dirty="0">
                <a:solidFill>
                  <a:srgbClr val="000000"/>
                </a:solidFill>
                <a:effectLst/>
                <a:latin typeface="system-ui"/>
              </a:rPr>
              <a:t>6 </a:t>
            </a:r>
            <a:r>
              <a:rPr lang="en-US" b="0" i="0" dirty="0">
                <a:solidFill>
                  <a:srgbClr val="000000"/>
                </a:solidFill>
                <a:effectLst/>
                <a:latin typeface="system-ui"/>
              </a:rPr>
              <a:t>to the praise of his glorious grace, with which he has blessed us in the Beloved. </a:t>
            </a:r>
          </a:p>
          <a:p>
            <a:pPr marL="0" indent="0" algn="just">
              <a:buNone/>
            </a:pPr>
            <a:endParaRPr lang="en-US" baseline="30000" dirty="0">
              <a:solidFill>
                <a:srgbClr val="000000"/>
              </a:solidFill>
              <a:latin typeface="system-ui"/>
            </a:endParaRPr>
          </a:p>
          <a:p>
            <a:pPr marL="0" indent="0" algn="just">
              <a:buNone/>
            </a:pPr>
            <a:r>
              <a:rPr lang="en-US" b="1" i="0" baseline="30000" dirty="0">
                <a:solidFill>
                  <a:srgbClr val="000000"/>
                </a:solidFill>
                <a:effectLst/>
                <a:latin typeface="system-ui"/>
              </a:rPr>
              <a:t>7 </a:t>
            </a:r>
            <a:r>
              <a:rPr lang="en-US" b="0" i="0" dirty="0">
                <a:solidFill>
                  <a:srgbClr val="000000"/>
                </a:solidFill>
                <a:effectLst/>
                <a:latin typeface="system-ui"/>
              </a:rPr>
              <a:t>In him we have redemption through his blood, </a:t>
            </a:r>
          </a:p>
          <a:p>
            <a:pPr marL="0" indent="0" algn="just">
              <a:buNone/>
            </a:pPr>
            <a:endParaRPr lang="en-US" dirty="0">
              <a:solidFill>
                <a:srgbClr val="000000"/>
              </a:solidFill>
              <a:latin typeface="system-ui"/>
            </a:endParaRPr>
          </a:p>
          <a:p>
            <a:pPr marL="0" indent="0" algn="just">
              <a:buNone/>
            </a:pPr>
            <a:r>
              <a:rPr lang="en-US" b="0" i="0" dirty="0">
                <a:solidFill>
                  <a:srgbClr val="000000"/>
                </a:solidFill>
                <a:effectLst/>
                <a:latin typeface="system-ui"/>
              </a:rPr>
              <a:t>the forgiveness of our trespasses, according to the riches of his grace, </a:t>
            </a:r>
            <a:r>
              <a:rPr lang="en-US" b="1" i="0" baseline="30000" dirty="0">
                <a:solidFill>
                  <a:srgbClr val="000000"/>
                </a:solidFill>
                <a:effectLst/>
                <a:latin typeface="system-ui"/>
              </a:rPr>
              <a:t>8 </a:t>
            </a:r>
            <a:r>
              <a:rPr lang="en-US" b="0" i="0" dirty="0">
                <a:solidFill>
                  <a:srgbClr val="000000"/>
                </a:solidFill>
                <a:effectLst/>
                <a:latin typeface="system-ui"/>
              </a:rPr>
              <a:t>which he lavished upon us, in all wisdom and insight</a:t>
            </a:r>
            <a:endParaRPr lang="en-US" dirty="0"/>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B6862F3B-C5D9-46AE-90E2-7A21414D5946}"/>
                  </a:ext>
                </a:extLst>
              </p14:cNvPr>
              <p14:cNvContentPartPr/>
              <p14:nvPr/>
            </p14:nvContentPartPr>
            <p14:xfrm>
              <a:off x="2963710" y="-324307"/>
              <a:ext cx="360" cy="360"/>
            </p14:xfrm>
          </p:contentPart>
        </mc:Choice>
        <mc:Fallback xmlns="">
          <p:pic>
            <p:nvPicPr>
              <p:cNvPr id="12" name="Ink 11">
                <a:extLst>
                  <a:ext uri="{FF2B5EF4-FFF2-40B4-BE49-F238E27FC236}">
                    <a16:creationId xmlns:a16="http://schemas.microsoft.com/office/drawing/2014/main" id="{B6862F3B-C5D9-46AE-90E2-7A21414D5946}"/>
                  </a:ext>
                </a:extLst>
              </p:cNvPr>
              <p:cNvPicPr/>
              <p:nvPr/>
            </p:nvPicPr>
            <p:blipFill>
              <a:blip r:embed="rId3"/>
              <a:stretch>
                <a:fillRect/>
              </a:stretch>
            </p:blipFill>
            <p:spPr>
              <a:xfrm>
                <a:off x="2954710" y="-333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2211AE22-BDB3-4045-BBAB-331B2E69FA05}"/>
                  </a:ext>
                </a:extLst>
              </p14:cNvPr>
              <p14:cNvContentPartPr/>
              <p14:nvPr/>
            </p14:nvContentPartPr>
            <p14:xfrm>
              <a:off x="1828270" y="1938293"/>
              <a:ext cx="1918080" cy="86040"/>
            </p14:xfrm>
          </p:contentPart>
        </mc:Choice>
        <mc:Fallback xmlns="">
          <p:pic>
            <p:nvPicPr>
              <p:cNvPr id="13" name="Ink 12">
                <a:extLst>
                  <a:ext uri="{FF2B5EF4-FFF2-40B4-BE49-F238E27FC236}">
                    <a16:creationId xmlns:a16="http://schemas.microsoft.com/office/drawing/2014/main" id="{2211AE22-BDB3-4045-BBAB-331B2E69FA05}"/>
                  </a:ext>
                </a:extLst>
              </p:cNvPr>
              <p:cNvPicPr/>
              <p:nvPr/>
            </p:nvPicPr>
            <p:blipFill>
              <a:blip r:embed="rId5"/>
              <a:stretch>
                <a:fillRect/>
              </a:stretch>
            </p:blipFill>
            <p:spPr>
              <a:xfrm>
                <a:off x="1819270" y="1929330"/>
                <a:ext cx="1935720" cy="10360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0935A5AC-5467-452C-9A38-35211B74AF6A}"/>
                  </a:ext>
                </a:extLst>
              </p14:cNvPr>
              <p14:cNvContentPartPr/>
              <p14:nvPr/>
            </p14:nvContentPartPr>
            <p14:xfrm>
              <a:off x="1645030" y="3234653"/>
              <a:ext cx="4737600" cy="117360"/>
            </p14:xfrm>
          </p:contentPart>
        </mc:Choice>
        <mc:Fallback xmlns="">
          <p:pic>
            <p:nvPicPr>
              <p:cNvPr id="14" name="Ink 13">
                <a:extLst>
                  <a:ext uri="{FF2B5EF4-FFF2-40B4-BE49-F238E27FC236}">
                    <a16:creationId xmlns:a16="http://schemas.microsoft.com/office/drawing/2014/main" id="{0935A5AC-5467-452C-9A38-35211B74AF6A}"/>
                  </a:ext>
                </a:extLst>
              </p:cNvPr>
              <p:cNvPicPr/>
              <p:nvPr/>
            </p:nvPicPr>
            <p:blipFill>
              <a:blip r:embed="rId7"/>
              <a:stretch>
                <a:fillRect/>
              </a:stretch>
            </p:blipFill>
            <p:spPr>
              <a:xfrm>
                <a:off x="1636030" y="3225653"/>
                <a:ext cx="4755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B20552E2-D487-4DB3-B8BF-CE8FDDDD7668}"/>
                  </a:ext>
                </a:extLst>
              </p14:cNvPr>
              <p14:cNvContentPartPr/>
              <p14:nvPr/>
            </p14:nvContentPartPr>
            <p14:xfrm>
              <a:off x="1600030" y="4743413"/>
              <a:ext cx="2942280" cy="114840"/>
            </p14:xfrm>
          </p:contentPart>
        </mc:Choice>
        <mc:Fallback xmlns="">
          <p:pic>
            <p:nvPicPr>
              <p:cNvPr id="15" name="Ink 14">
                <a:extLst>
                  <a:ext uri="{FF2B5EF4-FFF2-40B4-BE49-F238E27FC236}">
                    <a16:creationId xmlns:a16="http://schemas.microsoft.com/office/drawing/2014/main" id="{B20552E2-D487-4DB3-B8BF-CE8FDDDD7668}"/>
                  </a:ext>
                </a:extLst>
              </p:cNvPr>
              <p:cNvPicPr/>
              <p:nvPr/>
            </p:nvPicPr>
            <p:blipFill>
              <a:blip r:embed="rId9"/>
              <a:stretch>
                <a:fillRect/>
              </a:stretch>
            </p:blipFill>
            <p:spPr>
              <a:xfrm>
                <a:off x="1591030" y="4734413"/>
                <a:ext cx="2959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26183E0E-7594-49DA-9993-7FE0C1AB7602}"/>
                  </a:ext>
                </a:extLst>
              </p14:cNvPr>
              <p14:cNvContentPartPr/>
              <p14:nvPr/>
            </p14:nvContentPartPr>
            <p14:xfrm>
              <a:off x="1200790" y="5658893"/>
              <a:ext cx="1600920" cy="79920"/>
            </p14:xfrm>
          </p:contentPart>
        </mc:Choice>
        <mc:Fallback xmlns="">
          <p:pic>
            <p:nvPicPr>
              <p:cNvPr id="16" name="Ink 15">
                <a:extLst>
                  <a:ext uri="{FF2B5EF4-FFF2-40B4-BE49-F238E27FC236}">
                    <a16:creationId xmlns:a16="http://schemas.microsoft.com/office/drawing/2014/main" id="{26183E0E-7594-49DA-9993-7FE0C1AB7602}"/>
                  </a:ext>
                </a:extLst>
              </p:cNvPr>
              <p:cNvPicPr/>
              <p:nvPr/>
            </p:nvPicPr>
            <p:blipFill>
              <a:blip r:embed="rId11"/>
              <a:stretch>
                <a:fillRect/>
              </a:stretch>
            </p:blipFill>
            <p:spPr>
              <a:xfrm>
                <a:off x="1191790" y="5649893"/>
                <a:ext cx="1618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83A93AB-AF32-496F-A6A6-12C079D96126}"/>
                  </a:ext>
                </a:extLst>
              </p14:cNvPr>
              <p14:cNvContentPartPr/>
              <p14:nvPr/>
            </p14:nvContentPartPr>
            <p14:xfrm>
              <a:off x="1535950" y="4357853"/>
              <a:ext cx="1328040" cy="410040"/>
            </p14:xfrm>
          </p:contentPart>
        </mc:Choice>
        <mc:Fallback xmlns="">
          <p:pic>
            <p:nvPicPr>
              <p:cNvPr id="17" name="Ink 16">
                <a:extLst>
                  <a:ext uri="{FF2B5EF4-FFF2-40B4-BE49-F238E27FC236}">
                    <a16:creationId xmlns:a16="http://schemas.microsoft.com/office/drawing/2014/main" id="{583A93AB-AF32-496F-A6A6-12C079D96126}"/>
                  </a:ext>
                </a:extLst>
              </p:cNvPr>
              <p:cNvPicPr/>
              <p:nvPr/>
            </p:nvPicPr>
            <p:blipFill>
              <a:blip r:embed="rId13"/>
              <a:stretch>
                <a:fillRect/>
              </a:stretch>
            </p:blipFill>
            <p:spPr>
              <a:xfrm>
                <a:off x="1526950" y="4348853"/>
                <a:ext cx="134568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B787BA89-550D-4F1C-A935-AFC3A5418E1B}"/>
                  </a:ext>
                </a:extLst>
              </p14:cNvPr>
              <p14:cNvContentPartPr/>
              <p14:nvPr/>
            </p14:nvContentPartPr>
            <p14:xfrm>
              <a:off x="890470" y="4711373"/>
              <a:ext cx="721440" cy="1020600"/>
            </p14:xfrm>
          </p:contentPart>
        </mc:Choice>
        <mc:Fallback xmlns="">
          <p:pic>
            <p:nvPicPr>
              <p:cNvPr id="18" name="Ink 17">
                <a:extLst>
                  <a:ext uri="{FF2B5EF4-FFF2-40B4-BE49-F238E27FC236}">
                    <a16:creationId xmlns:a16="http://schemas.microsoft.com/office/drawing/2014/main" id="{B787BA89-550D-4F1C-A935-AFC3A5418E1B}"/>
                  </a:ext>
                </a:extLst>
              </p:cNvPr>
              <p:cNvPicPr/>
              <p:nvPr/>
            </p:nvPicPr>
            <p:blipFill>
              <a:blip r:embed="rId15"/>
              <a:stretch>
                <a:fillRect/>
              </a:stretch>
            </p:blipFill>
            <p:spPr>
              <a:xfrm>
                <a:off x="881470" y="4702373"/>
                <a:ext cx="73908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D889EFB1-952D-4352-8029-3E6FB3E47887}"/>
                  </a:ext>
                </a:extLst>
              </p14:cNvPr>
              <p14:cNvContentPartPr/>
              <p14:nvPr/>
            </p14:nvContentPartPr>
            <p14:xfrm>
              <a:off x="4258630" y="509813"/>
              <a:ext cx="1587600" cy="662760"/>
            </p14:xfrm>
          </p:contentPart>
        </mc:Choice>
        <mc:Fallback xmlns="">
          <p:pic>
            <p:nvPicPr>
              <p:cNvPr id="19" name="Ink 18">
                <a:extLst>
                  <a:ext uri="{FF2B5EF4-FFF2-40B4-BE49-F238E27FC236}">
                    <a16:creationId xmlns:a16="http://schemas.microsoft.com/office/drawing/2014/main" id="{D889EFB1-952D-4352-8029-3E6FB3E47887}"/>
                  </a:ext>
                </a:extLst>
              </p:cNvPr>
              <p:cNvPicPr/>
              <p:nvPr/>
            </p:nvPicPr>
            <p:blipFill>
              <a:blip r:embed="rId17"/>
              <a:stretch>
                <a:fillRect/>
              </a:stretch>
            </p:blipFill>
            <p:spPr>
              <a:xfrm>
                <a:off x="4249630" y="500813"/>
                <a:ext cx="160524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1AB929BA-AD64-47B2-9DDD-628C3562643B}"/>
                  </a:ext>
                </a:extLst>
              </p14:cNvPr>
              <p14:cNvContentPartPr/>
              <p14:nvPr/>
            </p14:nvContentPartPr>
            <p14:xfrm>
              <a:off x="499150" y="203093"/>
              <a:ext cx="1393560" cy="573840"/>
            </p14:xfrm>
          </p:contentPart>
        </mc:Choice>
        <mc:Fallback xmlns="">
          <p:pic>
            <p:nvPicPr>
              <p:cNvPr id="20" name="Ink 19">
                <a:extLst>
                  <a:ext uri="{FF2B5EF4-FFF2-40B4-BE49-F238E27FC236}">
                    <a16:creationId xmlns:a16="http://schemas.microsoft.com/office/drawing/2014/main" id="{1AB929BA-AD64-47B2-9DDD-628C3562643B}"/>
                  </a:ext>
                </a:extLst>
              </p:cNvPr>
              <p:cNvPicPr/>
              <p:nvPr/>
            </p:nvPicPr>
            <p:blipFill>
              <a:blip r:embed="rId19"/>
              <a:stretch>
                <a:fillRect/>
              </a:stretch>
            </p:blipFill>
            <p:spPr>
              <a:xfrm>
                <a:off x="490150" y="194093"/>
                <a:ext cx="141120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60175203-6053-42D5-8EFE-D79C4E217B9D}"/>
                  </a:ext>
                </a:extLst>
              </p14:cNvPr>
              <p14:cNvContentPartPr/>
              <p14:nvPr/>
            </p14:nvContentPartPr>
            <p14:xfrm>
              <a:off x="9787870" y="235853"/>
              <a:ext cx="1898280" cy="645120"/>
            </p14:xfrm>
          </p:contentPart>
        </mc:Choice>
        <mc:Fallback xmlns="">
          <p:pic>
            <p:nvPicPr>
              <p:cNvPr id="21" name="Ink 20">
                <a:extLst>
                  <a:ext uri="{FF2B5EF4-FFF2-40B4-BE49-F238E27FC236}">
                    <a16:creationId xmlns:a16="http://schemas.microsoft.com/office/drawing/2014/main" id="{60175203-6053-42D5-8EFE-D79C4E217B9D}"/>
                  </a:ext>
                </a:extLst>
              </p:cNvPr>
              <p:cNvPicPr/>
              <p:nvPr/>
            </p:nvPicPr>
            <p:blipFill>
              <a:blip r:embed="rId21"/>
              <a:stretch>
                <a:fillRect/>
              </a:stretch>
            </p:blipFill>
            <p:spPr>
              <a:xfrm>
                <a:off x="9778870" y="226853"/>
                <a:ext cx="191592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 name="Ink 1">
                <a:extLst>
                  <a:ext uri="{FF2B5EF4-FFF2-40B4-BE49-F238E27FC236}">
                    <a16:creationId xmlns:a16="http://schemas.microsoft.com/office/drawing/2014/main" id="{570F4A9D-705A-4D92-8F76-95C55D2CF9EB}"/>
                  </a:ext>
                </a:extLst>
              </p14:cNvPr>
              <p14:cNvContentPartPr/>
              <p14:nvPr/>
            </p14:nvContentPartPr>
            <p14:xfrm>
              <a:off x="1029497" y="4693114"/>
              <a:ext cx="554040" cy="720720"/>
            </p14:xfrm>
          </p:contentPart>
        </mc:Choice>
        <mc:Fallback xmlns="">
          <p:pic>
            <p:nvPicPr>
              <p:cNvPr id="2" name="Ink 1">
                <a:extLst>
                  <a:ext uri="{FF2B5EF4-FFF2-40B4-BE49-F238E27FC236}">
                    <a16:creationId xmlns:a16="http://schemas.microsoft.com/office/drawing/2014/main" id="{570F4A9D-705A-4D92-8F76-95C55D2CF9EB}"/>
                  </a:ext>
                </a:extLst>
              </p:cNvPr>
              <p:cNvPicPr/>
              <p:nvPr/>
            </p:nvPicPr>
            <p:blipFill>
              <a:blip r:embed="rId23"/>
              <a:stretch>
                <a:fillRect/>
              </a:stretch>
            </p:blipFill>
            <p:spPr>
              <a:xfrm>
                <a:off x="1020497" y="4684474"/>
                <a:ext cx="571680" cy="738360"/>
              </a:xfrm>
              <a:prstGeom prst="rect">
                <a:avLst/>
              </a:prstGeom>
            </p:spPr>
          </p:pic>
        </mc:Fallback>
      </mc:AlternateContent>
    </p:spTree>
    <p:extLst>
      <p:ext uri="{BB962C8B-B14F-4D97-AF65-F5344CB8AC3E}">
        <p14:creationId xmlns:p14="http://schemas.microsoft.com/office/powerpoint/2010/main" val="3967640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6823-0DF1-4C58-94AF-0BEC6B424AF1}"/>
              </a:ext>
            </a:extLst>
          </p:cNvPr>
          <p:cNvSpPr>
            <a:spLocks noGrp="1"/>
          </p:cNvSpPr>
          <p:nvPr>
            <p:ph type="title"/>
          </p:nvPr>
        </p:nvSpPr>
        <p:spPr/>
        <p:txBody>
          <a:bodyPr/>
          <a:lstStyle/>
          <a:p>
            <a:pPr algn="ctr"/>
            <a:r>
              <a:rPr lang="en-US" sz="4000" b="1" dirty="0">
                <a:solidFill>
                  <a:srgbClr val="000000"/>
                </a:solidFill>
                <a:effectLst/>
                <a:latin typeface="Arial" panose="020B0604020202020204" pitchFamily="34" charset="0"/>
                <a:ea typeface="Times New Roman" panose="02020603050405020304" pitchFamily="18" charset="0"/>
              </a:rPr>
              <a:t>Ephesians 1:3-8</a:t>
            </a:r>
            <a:br>
              <a:rPr lang="en-US" sz="44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BE43753-A661-4E7F-9673-3CD63D8F58DE}"/>
              </a:ext>
            </a:extLst>
          </p:cNvPr>
          <p:cNvSpPr>
            <a:spLocks noGrp="1"/>
          </p:cNvSpPr>
          <p:nvPr>
            <p:ph idx="1"/>
          </p:nvPr>
        </p:nvSpPr>
        <p:spPr>
          <a:xfrm>
            <a:off x="375006" y="1520575"/>
            <a:ext cx="11715393" cy="4972300"/>
          </a:xfrm>
        </p:spPr>
        <p:txBody>
          <a:bodyPr>
            <a:normAutofit/>
          </a:bodyPr>
          <a:lstStyle/>
          <a:p>
            <a:pPr marL="0" marR="60325" indent="0">
              <a:lnSpc>
                <a:spcPct val="104000"/>
              </a:lnSpc>
              <a:spcBef>
                <a:spcPts val="0"/>
              </a:spcBef>
              <a:spcAft>
                <a:spcPts val="40"/>
              </a:spcAft>
              <a:buNone/>
            </a:pPr>
            <a:r>
              <a:rPr lang="en-US" sz="3900" dirty="0">
                <a:solidFill>
                  <a:srgbClr val="000000"/>
                </a:solidFill>
                <a:effectLst/>
                <a:latin typeface="Arial" panose="020B0604020202020204" pitchFamily="34" charset="0"/>
                <a:ea typeface="Times New Roman" panose="02020603050405020304" pitchFamily="18" charset="0"/>
              </a:rPr>
              <a:t>Key word in passage  =  blessing</a:t>
            </a: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effectLst/>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endParaRPr lang="en-US" dirty="0"/>
          </a:p>
        </p:txBody>
      </p:sp>
      <p:grpSp>
        <p:nvGrpSpPr>
          <p:cNvPr id="7" name="Group 6">
            <a:extLst>
              <a:ext uri="{FF2B5EF4-FFF2-40B4-BE49-F238E27FC236}">
                <a16:creationId xmlns:a16="http://schemas.microsoft.com/office/drawing/2014/main" id="{46DEB82A-8E8F-5DAA-88A2-EBD670766967}"/>
              </a:ext>
            </a:extLst>
          </p:cNvPr>
          <p:cNvGrpSpPr/>
          <p:nvPr/>
        </p:nvGrpSpPr>
        <p:grpSpPr>
          <a:xfrm>
            <a:off x="5609710" y="2172875"/>
            <a:ext cx="2482200" cy="462960"/>
            <a:chOff x="5609710" y="2172875"/>
            <a:chExt cx="2482200" cy="46296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0FE7DDC-33BA-CF5D-40BF-73BCAE5AADDA}"/>
                    </a:ext>
                  </a:extLst>
                </p14:cNvPr>
                <p14:cNvContentPartPr/>
                <p14:nvPr/>
              </p14:nvContentPartPr>
              <p14:xfrm>
                <a:off x="5718790" y="2172875"/>
                <a:ext cx="2216880" cy="195840"/>
              </p14:xfrm>
            </p:contentPart>
          </mc:Choice>
          <mc:Fallback xmlns="">
            <p:pic>
              <p:nvPicPr>
                <p:cNvPr id="5" name="Ink 4">
                  <a:extLst>
                    <a:ext uri="{FF2B5EF4-FFF2-40B4-BE49-F238E27FC236}">
                      <a16:creationId xmlns:a16="http://schemas.microsoft.com/office/drawing/2014/main" id="{A0FE7DDC-33BA-CF5D-40BF-73BCAE5AADDA}"/>
                    </a:ext>
                  </a:extLst>
                </p:cNvPr>
                <p:cNvPicPr/>
                <p:nvPr/>
              </p:nvPicPr>
              <p:blipFill>
                <a:blip r:embed="rId3"/>
                <a:stretch>
                  <a:fillRect/>
                </a:stretch>
              </p:blipFill>
              <p:spPr>
                <a:xfrm>
                  <a:off x="5701150" y="2155235"/>
                  <a:ext cx="2252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BADBC3C-7754-7221-EE28-53A09034525A}"/>
                    </a:ext>
                  </a:extLst>
                </p14:cNvPr>
                <p14:cNvContentPartPr/>
                <p14:nvPr/>
              </p14:nvContentPartPr>
              <p14:xfrm>
                <a:off x="5609710" y="2339915"/>
                <a:ext cx="2482200" cy="295920"/>
              </p14:xfrm>
            </p:contentPart>
          </mc:Choice>
          <mc:Fallback xmlns="">
            <p:pic>
              <p:nvPicPr>
                <p:cNvPr id="6" name="Ink 5">
                  <a:extLst>
                    <a:ext uri="{FF2B5EF4-FFF2-40B4-BE49-F238E27FC236}">
                      <a16:creationId xmlns:a16="http://schemas.microsoft.com/office/drawing/2014/main" id="{9BADBC3C-7754-7221-EE28-53A09034525A}"/>
                    </a:ext>
                  </a:extLst>
                </p:cNvPr>
                <p:cNvPicPr/>
                <p:nvPr/>
              </p:nvPicPr>
              <p:blipFill>
                <a:blip r:embed="rId5"/>
                <a:stretch>
                  <a:fillRect/>
                </a:stretch>
              </p:blipFill>
              <p:spPr>
                <a:xfrm>
                  <a:off x="5591710" y="2322275"/>
                  <a:ext cx="2517840" cy="331560"/>
                </a:xfrm>
                <a:prstGeom prst="rect">
                  <a:avLst/>
                </a:prstGeom>
              </p:spPr>
            </p:pic>
          </mc:Fallback>
        </mc:AlternateContent>
      </p:grpSp>
    </p:spTree>
    <p:extLst>
      <p:ext uri="{BB962C8B-B14F-4D97-AF65-F5344CB8AC3E}">
        <p14:creationId xmlns:p14="http://schemas.microsoft.com/office/powerpoint/2010/main" val="317785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reamstime_m_588768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5" name="TextBox 4"/>
          <p:cNvSpPr txBox="1"/>
          <p:nvPr/>
        </p:nvSpPr>
        <p:spPr>
          <a:xfrm>
            <a:off x="1928074" y="3515142"/>
            <a:ext cx="4802918" cy="249299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a:ea typeface="+mn-ea"/>
                <a:cs typeface="Arial"/>
              </a:rPr>
              <a:t>Sharpening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a:ea typeface="+mn-ea"/>
                <a:cs typeface="Arial"/>
              </a:rPr>
              <a:t>Ministry Skills: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Arial"/>
                <a:cs typeface="Arial"/>
              </a:rPr>
              <a:t>PREACHING</a:t>
            </a:r>
            <a:endParaRPr kumimoji="0" lang="en-US" sz="6000" b="1"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709577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8857D-5B4F-D50F-2E43-F72A216F0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7E0F4-2544-912C-26CF-3A3ED38D047E}"/>
              </a:ext>
            </a:extLst>
          </p:cNvPr>
          <p:cNvSpPr>
            <a:spLocks noGrp="1"/>
          </p:cNvSpPr>
          <p:nvPr>
            <p:ph type="title"/>
          </p:nvPr>
        </p:nvSpPr>
        <p:spPr/>
        <p:txBody>
          <a:bodyPr/>
          <a:lstStyle/>
          <a:p>
            <a:pPr algn="ctr"/>
            <a:r>
              <a:rPr lang="en-US" sz="4000" b="1" dirty="0">
                <a:solidFill>
                  <a:srgbClr val="000000"/>
                </a:solidFill>
                <a:effectLst/>
                <a:latin typeface="Arial" panose="020B0604020202020204" pitchFamily="34" charset="0"/>
                <a:ea typeface="Times New Roman" panose="02020603050405020304" pitchFamily="18" charset="0"/>
              </a:rPr>
              <a:t>Ephesians 1:3-8</a:t>
            </a:r>
            <a:br>
              <a:rPr lang="en-US" sz="44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C04C62-FFE2-C645-EE1B-6F3AC4693A9C}"/>
              </a:ext>
            </a:extLst>
          </p:cNvPr>
          <p:cNvSpPr>
            <a:spLocks noGrp="1"/>
          </p:cNvSpPr>
          <p:nvPr>
            <p:ph idx="1"/>
          </p:nvPr>
        </p:nvSpPr>
        <p:spPr>
          <a:xfrm>
            <a:off x="375006" y="1520575"/>
            <a:ext cx="11715393" cy="4972300"/>
          </a:xfrm>
        </p:spPr>
        <p:txBody>
          <a:bodyPr>
            <a:normAutofit/>
          </a:bodyPr>
          <a:lstStyle/>
          <a:p>
            <a:pPr marL="0" marR="60325" indent="0">
              <a:lnSpc>
                <a:spcPct val="104000"/>
              </a:lnSpc>
              <a:spcBef>
                <a:spcPts val="0"/>
              </a:spcBef>
              <a:spcAft>
                <a:spcPts val="40"/>
              </a:spcAft>
              <a:buNone/>
            </a:pPr>
            <a:r>
              <a:rPr lang="en-US" sz="3900" dirty="0">
                <a:solidFill>
                  <a:srgbClr val="000000"/>
                </a:solidFill>
                <a:effectLst/>
                <a:latin typeface="Arial" panose="020B0604020202020204" pitchFamily="34" charset="0"/>
                <a:ea typeface="Times New Roman" panose="02020603050405020304" pitchFamily="18" charset="0"/>
              </a:rPr>
              <a:t>Key word in passage  =  blessing</a:t>
            </a: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effectLst/>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r>
              <a:rPr lang="en-US" sz="3900" dirty="0">
                <a:solidFill>
                  <a:srgbClr val="000000"/>
                </a:solidFill>
                <a:effectLst/>
                <a:latin typeface="Arial" panose="020B0604020202020204" pitchFamily="34" charset="0"/>
                <a:ea typeface="Times New Roman" panose="02020603050405020304" pitchFamily="18" charset="0"/>
              </a:rPr>
              <a:t>Proposition: Four of the blessings we have in Christ </a:t>
            </a:r>
            <a:endParaRPr lang="en-US" sz="39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effectLst/>
              <a:latin typeface="Arial" panose="020B0604020202020204" pitchFamily="34" charset="0"/>
              <a:ea typeface="Times New Roman" panose="02020603050405020304" pitchFamily="18" charset="0"/>
            </a:endParaRPr>
          </a:p>
          <a:p>
            <a:pPr marL="0" marR="60325" indent="0" algn="just">
              <a:lnSpc>
                <a:spcPct val="104000"/>
              </a:lnSpc>
              <a:spcBef>
                <a:spcPts val="0"/>
              </a:spcBef>
              <a:spcAft>
                <a:spcPts val="40"/>
              </a:spcAft>
              <a:buNone/>
            </a:pPr>
            <a:endParaRPr lang="en-US"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grpSp>
        <p:nvGrpSpPr>
          <p:cNvPr id="7" name="Group 6">
            <a:extLst>
              <a:ext uri="{FF2B5EF4-FFF2-40B4-BE49-F238E27FC236}">
                <a16:creationId xmlns:a16="http://schemas.microsoft.com/office/drawing/2014/main" id="{B885EB6E-DE9F-E6D1-C78B-62A3CAE5D428}"/>
              </a:ext>
            </a:extLst>
          </p:cNvPr>
          <p:cNvGrpSpPr/>
          <p:nvPr/>
        </p:nvGrpSpPr>
        <p:grpSpPr>
          <a:xfrm>
            <a:off x="5609710" y="2172875"/>
            <a:ext cx="2482200" cy="462960"/>
            <a:chOff x="5609710" y="2172875"/>
            <a:chExt cx="2482200" cy="46296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00FF071-3D96-6ED9-599D-81DAC6880E8E}"/>
                    </a:ext>
                  </a:extLst>
                </p14:cNvPr>
                <p14:cNvContentPartPr/>
                <p14:nvPr/>
              </p14:nvContentPartPr>
              <p14:xfrm>
                <a:off x="5718790" y="2172875"/>
                <a:ext cx="2216880" cy="195840"/>
              </p14:xfrm>
            </p:contentPart>
          </mc:Choice>
          <mc:Fallback xmlns="">
            <p:pic>
              <p:nvPicPr>
                <p:cNvPr id="5" name="Ink 4">
                  <a:extLst>
                    <a:ext uri="{FF2B5EF4-FFF2-40B4-BE49-F238E27FC236}">
                      <a16:creationId xmlns:a16="http://schemas.microsoft.com/office/drawing/2014/main" id="{B00FF071-3D96-6ED9-599D-81DAC6880E8E}"/>
                    </a:ext>
                  </a:extLst>
                </p:cNvPr>
                <p:cNvPicPr/>
                <p:nvPr/>
              </p:nvPicPr>
              <p:blipFill>
                <a:blip r:embed="rId3"/>
                <a:stretch>
                  <a:fillRect/>
                </a:stretch>
              </p:blipFill>
              <p:spPr>
                <a:xfrm>
                  <a:off x="5700787" y="2154875"/>
                  <a:ext cx="2252526"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9448690-935F-BC46-17F4-558AACF85B10}"/>
                    </a:ext>
                  </a:extLst>
                </p14:cNvPr>
                <p14:cNvContentPartPr/>
                <p14:nvPr/>
              </p14:nvContentPartPr>
              <p14:xfrm>
                <a:off x="5609710" y="2339915"/>
                <a:ext cx="2482200" cy="295920"/>
              </p14:xfrm>
            </p:contentPart>
          </mc:Choice>
          <mc:Fallback xmlns="">
            <p:pic>
              <p:nvPicPr>
                <p:cNvPr id="6" name="Ink 5">
                  <a:extLst>
                    <a:ext uri="{FF2B5EF4-FFF2-40B4-BE49-F238E27FC236}">
                      <a16:creationId xmlns:a16="http://schemas.microsoft.com/office/drawing/2014/main" id="{09448690-935F-BC46-17F4-558AACF85B10}"/>
                    </a:ext>
                  </a:extLst>
                </p:cNvPr>
                <p:cNvPicPr/>
                <p:nvPr/>
              </p:nvPicPr>
              <p:blipFill>
                <a:blip r:embed="rId5"/>
                <a:stretch>
                  <a:fillRect/>
                </a:stretch>
              </p:blipFill>
              <p:spPr>
                <a:xfrm>
                  <a:off x="5591710" y="2321893"/>
                  <a:ext cx="2517840" cy="331603"/>
                </a:xfrm>
                <a:prstGeom prst="rect">
                  <a:avLst/>
                </a:prstGeom>
              </p:spPr>
            </p:pic>
          </mc:Fallback>
        </mc:AlternateContent>
      </p:grpSp>
      <p:grpSp>
        <p:nvGrpSpPr>
          <p:cNvPr id="11" name="Group 10">
            <a:extLst>
              <a:ext uri="{FF2B5EF4-FFF2-40B4-BE49-F238E27FC236}">
                <a16:creationId xmlns:a16="http://schemas.microsoft.com/office/drawing/2014/main" id="{02068F4C-2154-8507-36AE-2BFF13FD314A}"/>
              </a:ext>
            </a:extLst>
          </p:cNvPr>
          <p:cNvGrpSpPr/>
          <p:nvPr/>
        </p:nvGrpSpPr>
        <p:grpSpPr>
          <a:xfrm>
            <a:off x="2925910" y="3645635"/>
            <a:ext cx="4874760" cy="1491840"/>
            <a:chOff x="2925910" y="3645635"/>
            <a:chExt cx="4874760" cy="149184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F8CA2FC3-CC16-21FA-098E-82748D8BA012}"/>
                    </a:ext>
                  </a:extLst>
                </p14:cNvPr>
                <p14:cNvContentPartPr/>
                <p14:nvPr/>
              </p14:nvContentPartPr>
              <p14:xfrm>
                <a:off x="2925910" y="3645635"/>
                <a:ext cx="1400040" cy="1491840"/>
              </p14:xfrm>
            </p:contentPart>
          </mc:Choice>
          <mc:Fallback xmlns="">
            <p:pic>
              <p:nvPicPr>
                <p:cNvPr id="8" name="Ink 7">
                  <a:extLst>
                    <a:ext uri="{FF2B5EF4-FFF2-40B4-BE49-F238E27FC236}">
                      <a16:creationId xmlns:a16="http://schemas.microsoft.com/office/drawing/2014/main" id="{F8CA2FC3-CC16-21FA-098E-82748D8BA012}"/>
                    </a:ext>
                  </a:extLst>
                </p:cNvPr>
                <p:cNvPicPr/>
                <p:nvPr/>
              </p:nvPicPr>
              <p:blipFill>
                <a:blip r:embed="rId7"/>
                <a:stretch>
                  <a:fillRect/>
                </a:stretch>
              </p:blipFill>
              <p:spPr>
                <a:xfrm>
                  <a:off x="2907910" y="3627635"/>
                  <a:ext cx="1435680" cy="152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891817F-8DD8-B30C-D1F7-1BEE9D9596CD}"/>
                    </a:ext>
                  </a:extLst>
                </p14:cNvPr>
                <p14:cNvContentPartPr/>
                <p14:nvPr/>
              </p14:nvContentPartPr>
              <p14:xfrm>
                <a:off x="5711950" y="4589555"/>
                <a:ext cx="1900080" cy="172080"/>
              </p14:xfrm>
            </p:contentPart>
          </mc:Choice>
          <mc:Fallback xmlns="">
            <p:pic>
              <p:nvPicPr>
                <p:cNvPr id="9" name="Ink 8">
                  <a:extLst>
                    <a:ext uri="{FF2B5EF4-FFF2-40B4-BE49-F238E27FC236}">
                      <a16:creationId xmlns:a16="http://schemas.microsoft.com/office/drawing/2014/main" id="{6891817F-8DD8-B30C-D1F7-1BEE9D9596CD}"/>
                    </a:ext>
                  </a:extLst>
                </p:cNvPr>
                <p:cNvPicPr/>
                <p:nvPr/>
              </p:nvPicPr>
              <p:blipFill>
                <a:blip r:embed="rId9"/>
                <a:stretch>
                  <a:fillRect/>
                </a:stretch>
              </p:blipFill>
              <p:spPr>
                <a:xfrm>
                  <a:off x="5693950" y="4571555"/>
                  <a:ext cx="1935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FFF0790-600E-DCD4-CD43-7FA607FE4EB8}"/>
                    </a:ext>
                  </a:extLst>
                </p14:cNvPr>
                <p14:cNvContentPartPr/>
                <p14:nvPr/>
              </p14:nvContentPartPr>
              <p14:xfrm>
                <a:off x="5665870" y="4820675"/>
                <a:ext cx="2134800" cy="199440"/>
              </p14:xfrm>
            </p:contentPart>
          </mc:Choice>
          <mc:Fallback xmlns="">
            <p:pic>
              <p:nvPicPr>
                <p:cNvPr id="10" name="Ink 9">
                  <a:extLst>
                    <a:ext uri="{FF2B5EF4-FFF2-40B4-BE49-F238E27FC236}">
                      <a16:creationId xmlns:a16="http://schemas.microsoft.com/office/drawing/2014/main" id="{1FFF0790-600E-DCD4-CD43-7FA607FE4EB8}"/>
                    </a:ext>
                  </a:extLst>
                </p:cNvPr>
                <p:cNvPicPr/>
                <p:nvPr/>
              </p:nvPicPr>
              <p:blipFill>
                <a:blip r:embed="rId11"/>
                <a:stretch>
                  <a:fillRect/>
                </a:stretch>
              </p:blipFill>
              <p:spPr>
                <a:xfrm>
                  <a:off x="5647870" y="4802675"/>
                  <a:ext cx="2170440" cy="235080"/>
                </a:xfrm>
                <a:prstGeom prst="rect">
                  <a:avLst/>
                </a:prstGeom>
              </p:spPr>
            </p:pic>
          </mc:Fallback>
        </mc:AlternateContent>
      </p:grpSp>
    </p:spTree>
    <p:extLst>
      <p:ext uri="{BB962C8B-B14F-4D97-AF65-F5344CB8AC3E}">
        <p14:creationId xmlns:p14="http://schemas.microsoft.com/office/powerpoint/2010/main" val="3505218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6823-0DF1-4C58-94AF-0BEC6B424AF1}"/>
              </a:ext>
            </a:extLst>
          </p:cNvPr>
          <p:cNvSpPr>
            <a:spLocks noGrp="1"/>
          </p:cNvSpPr>
          <p:nvPr>
            <p:ph type="title"/>
          </p:nvPr>
        </p:nvSpPr>
        <p:spPr/>
        <p:txBody>
          <a:bodyPr/>
          <a:lstStyle/>
          <a:p>
            <a:pPr algn="ctr"/>
            <a:r>
              <a:rPr lang="en-US" sz="4000" b="1" dirty="0">
                <a:solidFill>
                  <a:srgbClr val="000000"/>
                </a:solidFill>
                <a:effectLst/>
                <a:latin typeface="Arial" panose="020B0604020202020204" pitchFamily="34" charset="0"/>
                <a:ea typeface="Times New Roman" panose="02020603050405020304" pitchFamily="18" charset="0"/>
              </a:rPr>
              <a:t>Ephesians 1:3-8</a:t>
            </a:r>
            <a:br>
              <a:rPr lang="en-US" sz="44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BE43753-A661-4E7F-9673-3CD63D8F58DE}"/>
              </a:ext>
            </a:extLst>
          </p:cNvPr>
          <p:cNvSpPr>
            <a:spLocks noGrp="1"/>
          </p:cNvSpPr>
          <p:nvPr>
            <p:ph idx="1"/>
          </p:nvPr>
        </p:nvSpPr>
        <p:spPr>
          <a:xfrm>
            <a:off x="387825" y="1507301"/>
            <a:ext cx="11553290" cy="4972300"/>
          </a:xfrm>
        </p:spPr>
        <p:txBody>
          <a:bodyPr>
            <a:normAutofit fontScale="92500" lnSpcReduction="10000"/>
          </a:bodyPr>
          <a:lstStyle/>
          <a:p>
            <a:pPr marL="0" marR="60325" indent="0">
              <a:lnSpc>
                <a:spcPct val="104000"/>
              </a:lnSpc>
              <a:spcBef>
                <a:spcPts val="0"/>
              </a:spcBef>
              <a:spcAft>
                <a:spcPts val="40"/>
              </a:spcAft>
              <a:buNone/>
            </a:pPr>
            <a:r>
              <a:rPr lang="en-US" sz="3900" dirty="0">
                <a:solidFill>
                  <a:srgbClr val="000000"/>
                </a:solidFill>
                <a:effectLst/>
                <a:latin typeface="Arial" panose="020B0604020202020204" pitchFamily="34" charset="0"/>
                <a:ea typeface="Times New Roman" panose="02020603050405020304" pitchFamily="18" charset="0"/>
              </a:rPr>
              <a:t>Proposition: Four of the blessings we have in Christ </a:t>
            </a:r>
            <a:endParaRPr lang="en-US" sz="39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effectLst/>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f</a:t>
            </a:r>
            <a:r>
              <a:rPr lang="en-US" sz="3800" dirty="0">
                <a:solidFill>
                  <a:srgbClr val="000000"/>
                </a:solidFill>
                <a:effectLst/>
                <a:latin typeface="Arial" panose="020B0604020202020204" pitchFamily="34" charset="0"/>
                <a:ea typeface="Times New Roman" panose="02020603050405020304" pitchFamily="18" charset="0"/>
              </a:rPr>
              <a:t>irst blessing: we are chosen in Him (v.4)</a:t>
            </a:r>
            <a:endParaRPr lang="en-US" sz="38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s</a:t>
            </a:r>
            <a:r>
              <a:rPr lang="en-US" sz="3800" dirty="0">
                <a:solidFill>
                  <a:srgbClr val="000000"/>
                </a:solidFill>
                <a:effectLst/>
                <a:latin typeface="Arial" panose="020B0604020202020204" pitchFamily="34" charset="0"/>
                <a:ea typeface="Times New Roman" panose="02020603050405020304" pitchFamily="18" charset="0"/>
              </a:rPr>
              <a:t>econd blessing: we are adopted in Him (vv. 5-6)</a:t>
            </a:r>
            <a:endParaRPr lang="en-US" sz="38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third blessing: </a:t>
            </a:r>
            <a:r>
              <a:rPr lang="en-US" sz="3800" dirty="0">
                <a:solidFill>
                  <a:srgbClr val="000000"/>
                </a:solidFill>
                <a:effectLst/>
                <a:latin typeface="Arial" panose="020B0604020202020204" pitchFamily="34" charset="0"/>
                <a:ea typeface="Times New Roman" panose="02020603050405020304" pitchFamily="18" charset="0"/>
              </a:rPr>
              <a:t>we have redemption in Him (v.7a)</a:t>
            </a:r>
            <a:endParaRPr lang="en-US" sz="38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f</a:t>
            </a:r>
            <a:r>
              <a:rPr lang="en-US" sz="3800" dirty="0">
                <a:solidFill>
                  <a:srgbClr val="000000"/>
                </a:solidFill>
                <a:effectLst/>
                <a:latin typeface="Arial" panose="020B0604020202020204" pitchFamily="34" charset="0"/>
                <a:ea typeface="Times New Roman" panose="02020603050405020304" pitchFamily="18" charset="0"/>
              </a:rPr>
              <a:t>ourth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blessing:</a:t>
            </a:r>
            <a:r>
              <a:rPr lang="en-US" sz="3800" dirty="0" err="1">
                <a:solidFill>
                  <a:srgbClr val="000000"/>
                </a:solidFill>
                <a:effectLst/>
                <a:latin typeface="Arial" panose="020B0604020202020204" pitchFamily="34" charset="0"/>
                <a:ea typeface="Times New Roman" panose="02020603050405020304" pitchFamily="18" charset="0"/>
              </a:rPr>
              <a:t>we</a:t>
            </a:r>
            <a:r>
              <a:rPr lang="en-US" sz="3800" dirty="0">
                <a:solidFill>
                  <a:srgbClr val="000000"/>
                </a:solidFill>
                <a:effectLst/>
                <a:latin typeface="Arial" panose="020B0604020202020204" pitchFamily="34" charset="0"/>
                <a:ea typeface="Times New Roman" panose="02020603050405020304" pitchFamily="18" charset="0"/>
              </a:rPr>
              <a:t> have forgiveness in Him (vv. 7b-8)</a:t>
            </a:r>
            <a:endParaRPr lang="en-US" sz="3800" dirty="0">
              <a:solidFill>
                <a:srgbClr val="000000"/>
              </a:solidFill>
              <a:latin typeface="Times New Roman" panose="02020603050405020304" pitchFamily="18" charset="0"/>
              <a:ea typeface="Times New Roman" panose="02020603050405020304" pitchFamily="18" charset="0"/>
            </a:endParaRPr>
          </a:p>
          <a:p>
            <a:pPr marL="0" marR="60325" indent="0" algn="just">
              <a:lnSpc>
                <a:spcPct val="104000"/>
              </a:lnSpc>
              <a:spcBef>
                <a:spcPts val="0"/>
              </a:spcBef>
              <a:spcAft>
                <a:spcPts val="40"/>
              </a:spcAft>
              <a:buNone/>
            </a:pPr>
            <a:endParaRPr lang="en-US" dirty="0">
              <a:solidFill>
                <a:srgbClr val="000000"/>
              </a:solidFill>
              <a:effectLst/>
              <a:latin typeface="Times New Roman" panose="02020603050405020304" pitchFamily="18" charset="0"/>
              <a:ea typeface="Times New Roman" panose="02020603050405020304" pitchFamily="18" charset="0"/>
            </a:endParaRPr>
          </a:p>
          <a:p>
            <a:pPr marL="0" marR="60325" indent="0" algn="just">
              <a:lnSpc>
                <a:spcPct val="104000"/>
              </a:lnSpc>
              <a:spcBef>
                <a:spcPts val="0"/>
              </a:spcBef>
              <a:spcAft>
                <a:spcPts val="40"/>
              </a:spcAft>
              <a:buNone/>
            </a:pPr>
            <a:r>
              <a:rPr lang="en-US" dirty="0">
                <a:solidFill>
                  <a:srgbClr val="000000"/>
                </a:solidFill>
                <a:latin typeface="Times New Roman" panose="02020603050405020304" pitchFamily="18" charset="0"/>
                <a:ea typeface="Times New Roman" panose="02020603050405020304" pitchFamily="18" charset="0"/>
              </a:rPr>
              <a:t>	</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D287115-BE11-42DD-A1F0-BA4CC0AAC7D4}"/>
                  </a:ext>
                </a:extLst>
              </p14:cNvPr>
              <p14:cNvContentPartPr/>
              <p14:nvPr/>
            </p14:nvContentPartPr>
            <p14:xfrm>
              <a:off x="5380390" y="2083373"/>
              <a:ext cx="1674360" cy="98280"/>
            </p14:xfrm>
          </p:contentPart>
        </mc:Choice>
        <mc:Fallback xmlns="">
          <p:pic>
            <p:nvPicPr>
              <p:cNvPr id="4" name="Ink 3">
                <a:extLst>
                  <a:ext uri="{FF2B5EF4-FFF2-40B4-BE49-F238E27FC236}">
                    <a16:creationId xmlns:a16="http://schemas.microsoft.com/office/drawing/2014/main" id="{CD287115-BE11-42DD-A1F0-BA4CC0AAC7D4}"/>
                  </a:ext>
                </a:extLst>
              </p:cNvPr>
              <p:cNvPicPr/>
              <p:nvPr/>
            </p:nvPicPr>
            <p:blipFill>
              <a:blip r:embed="rId3"/>
              <a:stretch>
                <a:fillRect/>
              </a:stretch>
            </p:blipFill>
            <p:spPr>
              <a:xfrm>
                <a:off x="5371750" y="2074373"/>
                <a:ext cx="1692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FD8096E2-EBDA-4970-B10D-201A5CC5E237}"/>
                  </a:ext>
                </a:extLst>
              </p14:cNvPr>
              <p14:cNvContentPartPr/>
              <p14:nvPr/>
            </p14:nvContentPartPr>
            <p14:xfrm>
              <a:off x="2970910" y="2069333"/>
              <a:ext cx="943920" cy="113760"/>
            </p14:xfrm>
          </p:contentPart>
        </mc:Choice>
        <mc:Fallback xmlns="">
          <p:pic>
            <p:nvPicPr>
              <p:cNvPr id="11" name="Ink 10">
                <a:extLst>
                  <a:ext uri="{FF2B5EF4-FFF2-40B4-BE49-F238E27FC236}">
                    <a16:creationId xmlns:a16="http://schemas.microsoft.com/office/drawing/2014/main" id="{FD8096E2-EBDA-4970-B10D-201A5CC5E237}"/>
                  </a:ext>
                </a:extLst>
              </p:cNvPr>
              <p:cNvPicPr/>
              <p:nvPr/>
            </p:nvPicPr>
            <p:blipFill>
              <a:blip r:embed="rId5"/>
              <a:stretch>
                <a:fillRect/>
              </a:stretch>
            </p:blipFill>
            <p:spPr>
              <a:xfrm>
                <a:off x="2962270" y="2060693"/>
                <a:ext cx="961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26FA2951-D035-4581-B0EE-00579529C6C3}"/>
                  </a:ext>
                </a:extLst>
              </p14:cNvPr>
              <p14:cNvContentPartPr/>
              <p14:nvPr/>
            </p14:nvContentPartPr>
            <p14:xfrm>
              <a:off x="2235790" y="4049333"/>
              <a:ext cx="1459440" cy="90720"/>
            </p14:xfrm>
          </p:contentPart>
        </mc:Choice>
        <mc:Fallback xmlns="">
          <p:pic>
            <p:nvPicPr>
              <p:cNvPr id="24" name="Ink 23">
                <a:extLst>
                  <a:ext uri="{FF2B5EF4-FFF2-40B4-BE49-F238E27FC236}">
                    <a16:creationId xmlns:a16="http://schemas.microsoft.com/office/drawing/2014/main" id="{26FA2951-D035-4581-B0EE-00579529C6C3}"/>
                  </a:ext>
                </a:extLst>
              </p:cNvPr>
              <p:cNvPicPr/>
              <p:nvPr/>
            </p:nvPicPr>
            <p:blipFill>
              <a:blip r:embed="rId27"/>
              <a:stretch>
                <a:fillRect/>
              </a:stretch>
            </p:blipFill>
            <p:spPr>
              <a:xfrm>
                <a:off x="2227150" y="4040333"/>
                <a:ext cx="1477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90C30DF6-3BEF-41F0-AE08-F2CC5A8C33D6}"/>
                  </a:ext>
                </a:extLst>
              </p14:cNvPr>
              <p14:cNvContentPartPr/>
              <p14:nvPr/>
            </p14:nvContentPartPr>
            <p14:xfrm>
              <a:off x="3032110" y="4551533"/>
              <a:ext cx="1288800" cy="82800"/>
            </p14:xfrm>
          </p:contentPart>
        </mc:Choice>
        <mc:Fallback xmlns="">
          <p:pic>
            <p:nvPicPr>
              <p:cNvPr id="25" name="Ink 24">
                <a:extLst>
                  <a:ext uri="{FF2B5EF4-FFF2-40B4-BE49-F238E27FC236}">
                    <a16:creationId xmlns:a16="http://schemas.microsoft.com/office/drawing/2014/main" id="{90C30DF6-3BEF-41F0-AE08-F2CC5A8C33D6}"/>
                  </a:ext>
                </a:extLst>
              </p:cNvPr>
              <p:cNvPicPr/>
              <p:nvPr/>
            </p:nvPicPr>
            <p:blipFill>
              <a:blip r:embed="rId29"/>
              <a:stretch>
                <a:fillRect/>
              </a:stretch>
            </p:blipFill>
            <p:spPr>
              <a:xfrm>
                <a:off x="3023110" y="4542893"/>
                <a:ext cx="1306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0B7B9271-3CA9-4647-8F8A-C14B1B40B3D3}"/>
                  </a:ext>
                </a:extLst>
              </p14:cNvPr>
              <p14:cNvContentPartPr/>
              <p14:nvPr/>
            </p14:nvContentPartPr>
            <p14:xfrm>
              <a:off x="2489230" y="5049773"/>
              <a:ext cx="1317240" cy="96840"/>
            </p14:xfrm>
          </p:contentPart>
        </mc:Choice>
        <mc:Fallback xmlns="">
          <p:pic>
            <p:nvPicPr>
              <p:cNvPr id="26" name="Ink 25">
                <a:extLst>
                  <a:ext uri="{FF2B5EF4-FFF2-40B4-BE49-F238E27FC236}">
                    <a16:creationId xmlns:a16="http://schemas.microsoft.com/office/drawing/2014/main" id="{0B7B9271-3CA9-4647-8F8A-C14B1B40B3D3}"/>
                  </a:ext>
                </a:extLst>
              </p:cNvPr>
              <p:cNvPicPr/>
              <p:nvPr/>
            </p:nvPicPr>
            <p:blipFill>
              <a:blip r:embed="rId31"/>
              <a:stretch>
                <a:fillRect/>
              </a:stretch>
            </p:blipFill>
            <p:spPr>
              <a:xfrm>
                <a:off x="2480230" y="5040773"/>
                <a:ext cx="1334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B9AC25FF-CC60-4680-8B1D-A97718BC72D9}"/>
                  </a:ext>
                </a:extLst>
              </p14:cNvPr>
              <p14:cNvContentPartPr/>
              <p14:nvPr/>
            </p14:nvContentPartPr>
            <p14:xfrm>
              <a:off x="2690110" y="5594813"/>
              <a:ext cx="1505160" cy="104400"/>
            </p14:xfrm>
          </p:contentPart>
        </mc:Choice>
        <mc:Fallback xmlns="">
          <p:pic>
            <p:nvPicPr>
              <p:cNvPr id="27" name="Ink 26">
                <a:extLst>
                  <a:ext uri="{FF2B5EF4-FFF2-40B4-BE49-F238E27FC236}">
                    <a16:creationId xmlns:a16="http://schemas.microsoft.com/office/drawing/2014/main" id="{B9AC25FF-CC60-4680-8B1D-A97718BC72D9}"/>
                  </a:ext>
                </a:extLst>
              </p:cNvPr>
              <p:cNvPicPr/>
              <p:nvPr/>
            </p:nvPicPr>
            <p:blipFill>
              <a:blip r:embed="rId33"/>
              <a:stretch>
                <a:fillRect/>
              </a:stretch>
            </p:blipFill>
            <p:spPr>
              <a:xfrm>
                <a:off x="2681470" y="5585813"/>
                <a:ext cx="1522800" cy="122040"/>
              </a:xfrm>
              <a:prstGeom prst="rect">
                <a:avLst/>
              </a:prstGeom>
            </p:spPr>
          </p:pic>
        </mc:Fallback>
      </mc:AlternateContent>
      <p:grpSp>
        <p:nvGrpSpPr>
          <p:cNvPr id="30" name="Group 29">
            <a:extLst>
              <a:ext uri="{FF2B5EF4-FFF2-40B4-BE49-F238E27FC236}">
                <a16:creationId xmlns:a16="http://schemas.microsoft.com/office/drawing/2014/main" id="{6FE156D0-57DA-EBB6-D4C5-8B622099AD24}"/>
              </a:ext>
            </a:extLst>
          </p:cNvPr>
          <p:cNvGrpSpPr/>
          <p:nvPr/>
        </p:nvGrpSpPr>
        <p:grpSpPr>
          <a:xfrm>
            <a:off x="2339830" y="931595"/>
            <a:ext cx="1506600" cy="500040"/>
            <a:chOff x="2339830" y="931595"/>
            <a:chExt cx="1506600" cy="500040"/>
          </a:xfrm>
        </p:grpSpPr>
        <mc:AlternateContent xmlns:mc="http://schemas.openxmlformats.org/markup-compatibility/2006" xmlns:p14="http://schemas.microsoft.com/office/powerpoint/2010/main">
          <mc:Choice Requires="p14">
            <p:contentPart p14:bwMode="auto" r:id="rId34">
              <p14:nvContentPartPr>
                <p14:cNvPr id="5" name="Ink 4">
                  <a:extLst>
                    <a:ext uri="{FF2B5EF4-FFF2-40B4-BE49-F238E27FC236}">
                      <a16:creationId xmlns:a16="http://schemas.microsoft.com/office/drawing/2014/main" id="{6A625A29-0327-FFB2-8673-D25C68B6F324}"/>
                    </a:ext>
                  </a:extLst>
                </p14:cNvPr>
                <p14:cNvContentPartPr/>
                <p14:nvPr/>
              </p14:nvContentPartPr>
              <p14:xfrm>
                <a:off x="2359270" y="1075955"/>
                <a:ext cx="116280" cy="355680"/>
              </p14:xfrm>
            </p:contentPart>
          </mc:Choice>
          <mc:Fallback xmlns="">
            <p:pic>
              <p:nvPicPr>
                <p:cNvPr id="5" name="Ink 4">
                  <a:extLst>
                    <a:ext uri="{FF2B5EF4-FFF2-40B4-BE49-F238E27FC236}">
                      <a16:creationId xmlns:a16="http://schemas.microsoft.com/office/drawing/2014/main" id="{6A625A29-0327-FFB2-8673-D25C68B6F324}"/>
                    </a:ext>
                  </a:extLst>
                </p:cNvPr>
                <p:cNvPicPr/>
                <p:nvPr/>
              </p:nvPicPr>
              <p:blipFill>
                <a:blip r:embed="rId35"/>
                <a:stretch>
                  <a:fillRect/>
                </a:stretch>
              </p:blipFill>
              <p:spPr>
                <a:xfrm>
                  <a:off x="2341630" y="1058315"/>
                  <a:ext cx="15192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 name="Ink 5">
                  <a:extLst>
                    <a:ext uri="{FF2B5EF4-FFF2-40B4-BE49-F238E27FC236}">
                      <a16:creationId xmlns:a16="http://schemas.microsoft.com/office/drawing/2014/main" id="{8379608D-7DE3-E91D-B9AB-C0CAB13C099A}"/>
                    </a:ext>
                  </a:extLst>
                </p14:cNvPr>
                <p14:cNvContentPartPr/>
                <p14:nvPr/>
              </p14:nvContentPartPr>
              <p14:xfrm>
                <a:off x="2339830" y="1034195"/>
                <a:ext cx="268560" cy="241560"/>
              </p14:xfrm>
            </p:contentPart>
          </mc:Choice>
          <mc:Fallback xmlns="">
            <p:pic>
              <p:nvPicPr>
                <p:cNvPr id="6" name="Ink 5">
                  <a:extLst>
                    <a:ext uri="{FF2B5EF4-FFF2-40B4-BE49-F238E27FC236}">
                      <a16:creationId xmlns:a16="http://schemas.microsoft.com/office/drawing/2014/main" id="{8379608D-7DE3-E91D-B9AB-C0CAB13C099A}"/>
                    </a:ext>
                  </a:extLst>
                </p:cNvPr>
                <p:cNvPicPr/>
                <p:nvPr/>
              </p:nvPicPr>
              <p:blipFill>
                <a:blip r:embed="rId37"/>
                <a:stretch>
                  <a:fillRect/>
                </a:stretch>
              </p:blipFill>
              <p:spPr>
                <a:xfrm>
                  <a:off x="2321830" y="1016195"/>
                  <a:ext cx="3042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 name="Ink 7">
                  <a:extLst>
                    <a:ext uri="{FF2B5EF4-FFF2-40B4-BE49-F238E27FC236}">
                      <a16:creationId xmlns:a16="http://schemas.microsoft.com/office/drawing/2014/main" id="{FD5CAE75-4AEB-586B-0D9C-B6133B877763}"/>
                    </a:ext>
                  </a:extLst>
                </p14:cNvPr>
                <p14:cNvContentPartPr/>
                <p14:nvPr/>
              </p14:nvContentPartPr>
              <p14:xfrm>
                <a:off x="2712790" y="1011875"/>
                <a:ext cx="56160" cy="419400"/>
              </p14:xfrm>
            </p:contentPart>
          </mc:Choice>
          <mc:Fallback xmlns="">
            <p:pic>
              <p:nvPicPr>
                <p:cNvPr id="8" name="Ink 7">
                  <a:extLst>
                    <a:ext uri="{FF2B5EF4-FFF2-40B4-BE49-F238E27FC236}">
                      <a16:creationId xmlns:a16="http://schemas.microsoft.com/office/drawing/2014/main" id="{FD5CAE75-4AEB-586B-0D9C-B6133B877763}"/>
                    </a:ext>
                  </a:extLst>
                </p:cNvPr>
                <p:cNvPicPr/>
                <p:nvPr/>
              </p:nvPicPr>
              <p:blipFill>
                <a:blip r:embed="rId39"/>
                <a:stretch>
                  <a:fillRect/>
                </a:stretch>
              </p:blipFill>
              <p:spPr>
                <a:xfrm>
                  <a:off x="2695150" y="993875"/>
                  <a:ext cx="918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a:extLst>
                    <a:ext uri="{FF2B5EF4-FFF2-40B4-BE49-F238E27FC236}">
                      <a16:creationId xmlns:a16="http://schemas.microsoft.com/office/drawing/2014/main" id="{C0DD57C8-C080-04B0-F8E6-77B0E21718C7}"/>
                    </a:ext>
                  </a:extLst>
                </p14:cNvPr>
                <p14:cNvContentPartPr/>
                <p14:nvPr/>
              </p14:nvContentPartPr>
              <p14:xfrm>
                <a:off x="2863630" y="1149035"/>
                <a:ext cx="321120" cy="247320"/>
              </p14:xfrm>
            </p:contentPart>
          </mc:Choice>
          <mc:Fallback xmlns="">
            <p:pic>
              <p:nvPicPr>
                <p:cNvPr id="9" name="Ink 8">
                  <a:extLst>
                    <a:ext uri="{FF2B5EF4-FFF2-40B4-BE49-F238E27FC236}">
                      <a16:creationId xmlns:a16="http://schemas.microsoft.com/office/drawing/2014/main" id="{C0DD57C8-C080-04B0-F8E6-77B0E21718C7}"/>
                    </a:ext>
                  </a:extLst>
                </p:cNvPr>
                <p:cNvPicPr/>
                <p:nvPr/>
              </p:nvPicPr>
              <p:blipFill>
                <a:blip r:embed="rId41"/>
                <a:stretch>
                  <a:fillRect/>
                </a:stretch>
              </p:blipFill>
              <p:spPr>
                <a:xfrm>
                  <a:off x="2845630" y="1131035"/>
                  <a:ext cx="3567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 name="Ink 9">
                  <a:extLst>
                    <a:ext uri="{FF2B5EF4-FFF2-40B4-BE49-F238E27FC236}">
                      <a16:creationId xmlns:a16="http://schemas.microsoft.com/office/drawing/2014/main" id="{EC8847AB-F26F-5668-22C8-2EA1D5F92598}"/>
                    </a:ext>
                  </a:extLst>
                </p14:cNvPr>
                <p14:cNvContentPartPr/>
                <p14:nvPr/>
              </p14:nvContentPartPr>
              <p14:xfrm>
                <a:off x="3228310" y="1169915"/>
                <a:ext cx="162000" cy="187200"/>
              </p14:xfrm>
            </p:contentPart>
          </mc:Choice>
          <mc:Fallback xmlns="">
            <p:pic>
              <p:nvPicPr>
                <p:cNvPr id="10" name="Ink 9">
                  <a:extLst>
                    <a:ext uri="{FF2B5EF4-FFF2-40B4-BE49-F238E27FC236}">
                      <a16:creationId xmlns:a16="http://schemas.microsoft.com/office/drawing/2014/main" id="{EC8847AB-F26F-5668-22C8-2EA1D5F92598}"/>
                    </a:ext>
                  </a:extLst>
                </p:cNvPr>
                <p:cNvPicPr/>
                <p:nvPr/>
              </p:nvPicPr>
              <p:blipFill>
                <a:blip r:embed="rId43"/>
                <a:stretch>
                  <a:fillRect/>
                </a:stretch>
              </p:blipFill>
              <p:spPr>
                <a:xfrm>
                  <a:off x="3210310" y="1152275"/>
                  <a:ext cx="197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29E8DD05-E7E4-8B90-6992-9BCBA2CB54E5}"/>
                    </a:ext>
                  </a:extLst>
                </p14:cNvPr>
                <p14:cNvContentPartPr/>
                <p14:nvPr/>
              </p14:nvContentPartPr>
              <p14:xfrm>
                <a:off x="3416230" y="1210595"/>
                <a:ext cx="199080" cy="169560"/>
              </p14:xfrm>
            </p:contentPart>
          </mc:Choice>
          <mc:Fallback xmlns="">
            <p:pic>
              <p:nvPicPr>
                <p:cNvPr id="28" name="Ink 27">
                  <a:extLst>
                    <a:ext uri="{FF2B5EF4-FFF2-40B4-BE49-F238E27FC236}">
                      <a16:creationId xmlns:a16="http://schemas.microsoft.com/office/drawing/2014/main" id="{29E8DD05-E7E4-8B90-6992-9BCBA2CB54E5}"/>
                    </a:ext>
                  </a:extLst>
                </p:cNvPr>
                <p:cNvPicPr/>
                <p:nvPr/>
              </p:nvPicPr>
              <p:blipFill>
                <a:blip r:embed="rId45"/>
                <a:stretch>
                  <a:fillRect/>
                </a:stretch>
              </p:blipFill>
              <p:spPr>
                <a:xfrm>
                  <a:off x="3398590" y="1192955"/>
                  <a:ext cx="234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0B360238-3901-D7D5-D952-10810CFF46E6}"/>
                    </a:ext>
                  </a:extLst>
                </p14:cNvPr>
                <p14:cNvContentPartPr/>
                <p14:nvPr/>
              </p14:nvContentPartPr>
              <p14:xfrm>
                <a:off x="3744550" y="931595"/>
                <a:ext cx="101880" cy="433800"/>
              </p14:xfrm>
            </p:contentPart>
          </mc:Choice>
          <mc:Fallback xmlns="">
            <p:pic>
              <p:nvPicPr>
                <p:cNvPr id="29" name="Ink 28">
                  <a:extLst>
                    <a:ext uri="{FF2B5EF4-FFF2-40B4-BE49-F238E27FC236}">
                      <a16:creationId xmlns:a16="http://schemas.microsoft.com/office/drawing/2014/main" id="{0B360238-3901-D7D5-D952-10810CFF46E6}"/>
                    </a:ext>
                  </a:extLst>
                </p:cNvPr>
                <p:cNvPicPr/>
                <p:nvPr/>
              </p:nvPicPr>
              <p:blipFill>
                <a:blip r:embed="rId47"/>
                <a:stretch>
                  <a:fillRect/>
                </a:stretch>
              </p:blipFill>
              <p:spPr>
                <a:xfrm>
                  <a:off x="3726550" y="913955"/>
                  <a:ext cx="137520" cy="469440"/>
                </a:xfrm>
                <a:prstGeom prst="rect">
                  <a:avLst/>
                </a:prstGeom>
              </p:spPr>
            </p:pic>
          </mc:Fallback>
        </mc:AlternateContent>
      </p:grpSp>
      <p:grpSp>
        <p:nvGrpSpPr>
          <p:cNvPr id="41" name="Group 40">
            <a:extLst>
              <a:ext uri="{FF2B5EF4-FFF2-40B4-BE49-F238E27FC236}">
                <a16:creationId xmlns:a16="http://schemas.microsoft.com/office/drawing/2014/main" id="{E963504F-B94D-E28F-F6B8-556805D3F6C1}"/>
              </a:ext>
            </a:extLst>
          </p:cNvPr>
          <p:cNvGrpSpPr/>
          <p:nvPr/>
        </p:nvGrpSpPr>
        <p:grpSpPr>
          <a:xfrm>
            <a:off x="5465350" y="1186475"/>
            <a:ext cx="1552680" cy="388440"/>
            <a:chOff x="5465350" y="1186475"/>
            <a:chExt cx="1552680" cy="388440"/>
          </a:xfrm>
        </p:grpSpPr>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876F830B-7D11-EDE8-4CA5-BEEE6777AA19}"/>
                    </a:ext>
                  </a:extLst>
                </p14:cNvPr>
                <p14:cNvContentPartPr/>
                <p14:nvPr/>
              </p14:nvContentPartPr>
              <p14:xfrm>
                <a:off x="5465350" y="1186475"/>
                <a:ext cx="318960" cy="388440"/>
              </p14:xfrm>
            </p:contentPart>
          </mc:Choice>
          <mc:Fallback xmlns="">
            <p:pic>
              <p:nvPicPr>
                <p:cNvPr id="36" name="Ink 35">
                  <a:extLst>
                    <a:ext uri="{FF2B5EF4-FFF2-40B4-BE49-F238E27FC236}">
                      <a16:creationId xmlns:a16="http://schemas.microsoft.com/office/drawing/2014/main" id="{876F830B-7D11-EDE8-4CA5-BEEE6777AA19}"/>
                    </a:ext>
                  </a:extLst>
                </p:cNvPr>
                <p:cNvPicPr/>
                <p:nvPr/>
              </p:nvPicPr>
              <p:blipFill>
                <a:blip r:embed="rId49"/>
                <a:stretch>
                  <a:fillRect/>
                </a:stretch>
              </p:blipFill>
              <p:spPr>
                <a:xfrm>
                  <a:off x="5447710" y="1168475"/>
                  <a:ext cx="35460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1E9EF28F-3CA1-FC56-AE28-74E7F75FDD19}"/>
                    </a:ext>
                  </a:extLst>
                </p14:cNvPr>
                <p14:cNvContentPartPr/>
                <p14:nvPr/>
              </p14:nvContentPartPr>
              <p14:xfrm>
                <a:off x="5844070" y="1239395"/>
                <a:ext cx="312120" cy="272160"/>
              </p14:xfrm>
            </p:contentPart>
          </mc:Choice>
          <mc:Fallback xmlns="">
            <p:pic>
              <p:nvPicPr>
                <p:cNvPr id="37" name="Ink 36">
                  <a:extLst>
                    <a:ext uri="{FF2B5EF4-FFF2-40B4-BE49-F238E27FC236}">
                      <a16:creationId xmlns:a16="http://schemas.microsoft.com/office/drawing/2014/main" id="{1E9EF28F-3CA1-FC56-AE28-74E7F75FDD19}"/>
                    </a:ext>
                  </a:extLst>
                </p:cNvPr>
                <p:cNvPicPr/>
                <p:nvPr/>
              </p:nvPicPr>
              <p:blipFill>
                <a:blip r:embed="rId51"/>
                <a:stretch>
                  <a:fillRect/>
                </a:stretch>
              </p:blipFill>
              <p:spPr>
                <a:xfrm>
                  <a:off x="5826430" y="1221395"/>
                  <a:ext cx="3477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A0227211-B04E-B5D2-3828-2A2DD5C0B276}"/>
                    </a:ext>
                  </a:extLst>
                </p14:cNvPr>
                <p14:cNvContentPartPr/>
                <p14:nvPr/>
              </p14:nvContentPartPr>
              <p14:xfrm>
                <a:off x="6281110" y="1280075"/>
                <a:ext cx="281160" cy="222840"/>
              </p14:xfrm>
            </p:contentPart>
          </mc:Choice>
          <mc:Fallback xmlns="">
            <p:pic>
              <p:nvPicPr>
                <p:cNvPr id="38" name="Ink 37">
                  <a:extLst>
                    <a:ext uri="{FF2B5EF4-FFF2-40B4-BE49-F238E27FC236}">
                      <a16:creationId xmlns:a16="http://schemas.microsoft.com/office/drawing/2014/main" id="{A0227211-B04E-B5D2-3828-2A2DD5C0B276}"/>
                    </a:ext>
                  </a:extLst>
                </p:cNvPr>
                <p:cNvPicPr/>
                <p:nvPr/>
              </p:nvPicPr>
              <p:blipFill>
                <a:blip r:embed="rId53"/>
                <a:stretch>
                  <a:fillRect/>
                </a:stretch>
              </p:blipFill>
              <p:spPr>
                <a:xfrm>
                  <a:off x="6263110" y="1262435"/>
                  <a:ext cx="316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043D52AF-3D02-9454-8D8E-F5B3C63FBD7D}"/>
                    </a:ext>
                  </a:extLst>
                </p14:cNvPr>
                <p14:cNvContentPartPr/>
                <p14:nvPr/>
              </p14:nvContentPartPr>
              <p14:xfrm>
                <a:off x="6754510" y="1281515"/>
                <a:ext cx="263520" cy="230400"/>
              </p14:xfrm>
            </p:contentPart>
          </mc:Choice>
          <mc:Fallback xmlns="">
            <p:pic>
              <p:nvPicPr>
                <p:cNvPr id="40" name="Ink 39">
                  <a:extLst>
                    <a:ext uri="{FF2B5EF4-FFF2-40B4-BE49-F238E27FC236}">
                      <a16:creationId xmlns:a16="http://schemas.microsoft.com/office/drawing/2014/main" id="{043D52AF-3D02-9454-8D8E-F5B3C63FBD7D}"/>
                    </a:ext>
                  </a:extLst>
                </p:cNvPr>
                <p:cNvPicPr/>
                <p:nvPr/>
              </p:nvPicPr>
              <p:blipFill>
                <a:blip r:embed="rId55"/>
                <a:stretch>
                  <a:fillRect/>
                </a:stretch>
              </p:blipFill>
              <p:spPr>
                <a:xfrm>
                  <a:off x="6736870" y="1263515"/>
                  <a:ext cx="299160" cy="266040"/>
                </a:xfrm>
                <a:prstGeom prst="rect">
                  <a:avLst/>
                </a:prstGeom>
              </p:spPr>
            </p:pic>
          </mc:Fallback>
        </mc:AlternateContent>
      </p:grpSp>
    </p:spTree>
    <p:extLst>
      <p:ext uri="{BB962C8B-B14F-4D97-AF65-F5344CB8AC3E}">
        <p14:creationId xmlns:p14="http://schemas.microsoft.com/office/powerpoint/2010/main" val="1190587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6823-0DF1-4C58-94AF-0BEC6B424AF1}"/>
              </a:ext>
            </a:extLst>
          </p:cNvPr>
          <p:cNvSpPr>
            <a:spLocks noGrp="1"/>
          </p:cNvSpPr>
          <p:nvPr>
            <p:ph type="title"/>
          </p:nvPr>
        </p:nvSpPr>
        <p:spPr/>
        <p:txBody>
          <a:bodyPr/>
          <a:lstStyle/>
          <a:p>
            <a:pPr algn="ctr"/>
            <a:r>
              <a:rPr lang="en-US" sz="4000" b="1" dirty="0">
                <a:solidFill>
                  <a:srgbClr val="000000"/>
                </a:solidFill>
                <a:effectLst/>
                <a:latin typeface="Arial" panose="020B0604020202020204" pitchFamily="34" charset="0"/>
                <a:ea typeface="Times New Roman" panose="02020603050405020304" pitchFamily="18" charset="0"/>
              </a:rPr>
              <a:t>Ephesians 1:3-8</a:t>
            </a:r>
            <a:br>
              <a:rPr lang="en-US" sz="44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BE43753-A661-4E7F-9673-3CD63D8F58DE}"/>
              </a:ext>
            </a:extLst>
          </p:cNvPr>
          <p:cNvSpPr>
            <a:spLocks noGrp="1"/>
          </p:cNvSpPr>
          <p:nvPr>
            <p:ph idx="1"/>
          </p:nvPr>
        </p:nvSpPr>
        <p:spPr>
          <a:xfrm>
            <a:off x="375007" y="1520575"/>
            <a:ext cx="11553290" cy="4972300"/>
          </a:xfrm>
        </p:spPr>
        <p:txBody>
          <a:bodyPr>
            <a:normAutofit fontScale="92500" lnSpcReduction="10000"/>
          </a:bodyPr>
          <a:lstStyle/>
          <a:p>
            <a:pPr marL="0" marR="60325" indent="0">
              <a:lnSpc>
                <a:spcPct val="104000"/>
              </a:lnSpc>
              <a:spcBef>
                <a:spcPts val="0"/>
              </a:spcBef>
              <a:spcAft>
                <a:spcPts val="40"/>
              </a:spcAft>
              <a:buNone/>
            </a:pPr>
            <a:r>
              <a:rPr lang="en-US" sz="3900" dirty="0">
                <a:solidFill>
                  <a:srgbClr val="000000"/>
                </a:solidFill>
                <a:effectLst/>
                <a:latin typeface="Arial" panose="020B0604020202020204" pitchFamily="34" charset="0"/>
                <a:ea typeface="Times New Roman" panose="02020603050405020304" pitchFamily="18" charset="0"/>
              </a:rPr>
              <a:t>Proposition: Four of the blessings we have in Christ </a:t>
            </a:r>
            <a:endParaRPr lang="en-US" sz="39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effectLst/>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endParaRPr lang="en-US" sz="3900" dirty="0">
              <a:solidFill>
                <a:srgbClr val="000000"/>
              </a:solidFill>
              <a:latin typeface="Arial" panose="020B0604020202020204" pitchFamily="34"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f</a:t>
            </a:r>
            <a:r>
              <a:rPr lang="en-US" sz="3800" dirty="0">
                <a:solidFill>
                  <a:srgbClr val="000000"/>
                </a:solidFill>
                <a:effectLst/>
                <a:latin typeface="Arial" panose="020B0604020202020204" pitchFamily="34" charset="0"/>
                <a:ea typeface="Times New Roman" panose="02020603050405020304" pitchFamily="18" charset="0"/>
              </a:rPr>
              <a:t>irst blessing: we are chosen in Him (v.4)</a:t>
            </a:r>
            <a:endParaRPr lang="en-US" sz="38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s</a:t>
            </a:r>
            <a:r>
              <a:rPr lang="en-US" sz="3800" dirty="0">
                <a:solidFill>
                  <a:srgbClr val="000000"/>
                </a:solidFill>
                <a:effectLst/>
                <a:latin typeface="Arial" panose="020B0604020202020204" pitchFamily="34" charset="0"/>
                <a:ea typeface="Times New Roman" panose="02020603050405020304" pitchFamily="18" charset="0"/>
              </a:rPr>
              <a:t>econd blessing: we are adopted in Him (vv. 5-6)</a:t>
            </a:r>
            <a:endParaRPr lang="en-US" sz="38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third blessing: </a:t>
            </a:r>
            <a:r>
              <a:rPr lang="en-US" sz="3800" dirty="0">
                <a:solidFill>
                  <a:srgbClr val="000000"/>
                </a:solidFill>
                <a:effectLst/>
                <a:latin typeface="Arial" panose="020B0604020202020204" pitchFamily="34" charset="0"/>
                <a:ea typeface="Times New Roman" panose="02020603050405020304" pitchFamily="18" charset="0"/>
              </a:rPr>
              <a:t>we have redemption in Him (v.7a)</a:t>
            </a:r>
            <a:endParaRPr lang="en-US" sz="3800" dirty="0">
              <a:solidFill>
                <a:srgbClr val="000000"/>
              </a:solidFill>
              <a:effectLst/>
              <a:latin typeface="Times New Roman" panose="02020603050405020304" pitchFamily="18" charset="0"/>
              <a:ea typeface="Times New Roman" panose="02020603050405020304" pitchFamily="18" charset="0"/>
            </a:endParaRPr>
          </a:p>
          <a:p>
            <a:pPr marL="0" marR="60325" indent="0">
              <a:lnSpc>
                <a:spcPct val="104000"/>
              </a:lnSpc>
              <a:spcBef>
                <a:spcPts val="0"/>
              </a:spcBef>
              <a:spcAft>
                <a:spcPts val="40"/>
              </a:spcAft>
              <a:buNone/>
            </a:pPr>
            <a:r>
              <a:rPr lang="en-US" sz="3800" dirty="0">
                <a:solidFill>
                  <a:srgbClr val="000000"/>
                </a:solidFill>
                <a:latin typeface="Arial" panose="020B0604020202020204" pitchFamily="34" charset="0"/>
                <a:ea typeface="Times New Roman" panose="02020603050405020304" pitchFamily="18" charset="0"/>
              </a:rPr>
              <a:t>Our f</a:t>
            </a:r>
            <a:r>
              <a:rPr lang="en-US" sz="3800" dirty="0">
                <a:solidFill>
                  <a:srgbClr val="000000"/>
                </a:solidFill>
                <a:effectLst/>
                <a:latin typeface="Arial" panose="020B0604020202020204" pitchFamily="34" charset="0"/>
                <a:ea typeface="Times New Roman" panose="02020603050405020304" pitchFamily="18" charset="0"/>
              </a:rPr>
              <a:t>ourth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blessing:</a:t>
            </a:r>
            <a:r>
              <a:rPr lang="en-US" sz="3800" dirty="0" err="1">
                <a:solidFill>
                  <a:srgbClr val="000000"/>
                </a:solidFill>
                <a:effectLst/>
                <a:latin typeface="Arial" panose="020B0604020202020204" pitchFamily="34" charset="0"/>
                <a:ea typeface="Times New Roman" panose="02020603050405020304" pitchFamily="18" charset="0"/>
              </a:rPr>
              <a:t>we</a:t>
            </a:r>
            <a:r>
              <a:rPr lang="en-US" sz="3800" dirty="0">
                <a:solidFill>
                  <a:srgbClr val="000000"/>
                </a:solidFill>
                <a:effectLst/>
                <a:latin typeface="Arial" panose="020B0604020202020204" pitchFamily="34" charset="0"/>
                <a:ea typeface="Times New Roman" panose="02020603050405020304" pitchFamily="18" charset="0"/>
              </a:rPr>
              <a:t> have forgiveness in Him (vv. 7b-8)</a:t>
            </a:r>
            <a:endParaRPr lang="en-US" sz="3800" dirty="0">
              <a:solidFill>
                <a:srgbClr val="000000"/>
              </a:solidFill>
              <a:latin typeface="Times New Roman" panose="02020603050405020304" pitchFamily="18" charset="0"/>
              <a:ea typeface="Times New Roman" panose="02020603050405020304" pitchFamily="18" charset="0"/>
            </a:endParaRPr>
          </a:p>
          <a:p>
            <a:pPr marL="0" marR="60325" indent="0" algn="just">
              <a:lnSpc>
                <a:spcPct val="104000"/>
              </a:lnSpc>
              <a:spcBef>
                <a:spcPts val="0"/>
              </a:spcBef>
              <a:spcAft>
                <a:spcPts val="40"/>
              </a:spcAft>
              <a:buNone/>
            </a:pPr>
            <a:endParaRPr lang="en-US" dirty="0">
              <a:solidFill>
                <a:srgbClr val="000000"/>
              </a:solidFill>
              <a:effectLst/>
              <a:latin typeface="Times New Roman" panose="02020603050405020304" pitchFamily="18" charset="0"/>
              <a:ea typeface="Times New Roman" panose="02020603050405020304" pitchFamily="18" charset="0"/>
            </a:endParaRPr>
          </a:p>
          <a:p>
            <a:pPr marL="0" marR="60325" indent="0" algn="just">
              <a:lnSpc>
                <a:spcPct val="104000"/>
              </a:lnSpc>
              <a:spcBef>
                <a:spcPts val="0"/>
              </a:spcBef>
              <a:spcAft>
                <a:spcPts val="40"/>
              </a:spcAft>
              <a:buNone/>
            </a:pPr>
            <a:r>
              <a:rPr lang="en-US" dirty="0">
                <a:solidFill>
                  <a:srgbClr val="000000"/>
                </a:solidFill>
                <a:latin typeface="Times New Roman" panose="02020603050405020304" pitchFamily="18" charset="0"/>
                <a:ea typeface="Times New Roman" panose="02020603050405020304" pitchFamily="18" charset="0"/>
              </a:rPr>
              <a:t>	</a:t>
            </a:r>
            <a:endParaRPr lang="en-US" dirty="0"/>
          </a:p>
        </p:txBody>
      </p:sp>
      <p:grpSp>
        <p:nvGrpSpPr>
          <p:cNvPr id="9" name="Group 8">
            <a:extLst>
              <a:ext uri="{FF2B5EF4-FFF2-40B4-BE49-F238E27FC236}">
                <a16:creationId xmlns:a16="http://schemas.microsoft.com/office/drawing/2014/main" id="{B81D40F0-93CB-408E-B6EE-0CF77E871F2A}"/>
              </a:ext>
            </a:extLst>
          </p:cNvPr>
          <p:cNvGrpSpPr/>
          <p:nvPr/>
        </p:nvGrpSpPr>
        <p:grpSpPr>
          <a:xfrm>
            <a:off x="5460670" y="3352373"/>
            <a:ext cx="3091680" cy="2479680"/>
            <a:chOff x="5460670" y="3352373"/>
            <a:chExt cx="3091680" cy="247968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40D3270-E342-47E0-883B-C2B9E9650ACB}"/>
                    </a:ext>
                  </a:extLst>
                </p14:cNvPr>
                <p14:cNvContentPartPr/>
                <p14:nvPr/>
              </p14:nvContentPartPr>
              <p14:xfrm>
                <a:off x="5460670" y="3352373"/>
                <a:ext cx="1458360" cy="832680"/>
              </p14:xfrm>
            </p:contentPart>
          </mc:Choice>
          <mc:Fallback xmlns="">
            <p:pic>
              <p:nvPicPr>
                <p:cNvPr id="4" name="Ink 3">
                  <a:extLst>
                    <a:ext uri="{FF2B5EF4-FFF2-40B4-BE49-F238E27FC236}">
                      <a16:creationId xmlns:a16="http://schemas.microsoft.com/office/drawing/2014/main" id="{740D3270-E342-47E0-883B-C2B9E9650ACB}"/>
                    </a:ext>
                  </a:extLst>
                </p:cNvPr>
                <p:cNvPicPr/>
                <p:nvPr/>
              </p:nvPicPr>
              <p:blipFill>
                <a:blip r:embed="rId3"/>
                <a:stretch>
                  <a:fillRect/>
                </a:stretch>
              </p:blipFill>
              <p:spPr>
                <a:xfrm>
                  <a:off x="5451670" y="3343733"/>
                  <a:ext cx="1476000" cy="850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99C3033-087E-46CC-B942-DF1646E30B3A}"/>
                    </a:ext>
                  </a:extLst>
                </p14:cNvPr>
                <p14:cNvContentPartPr/>
                <p14:nvPr/>
              </p14:nvContentPartPr>
              <p14:xfrm>
                <a:off x="6154030" y="4057973"/>
                <a:ext cx="1748160" cy="647640"/>
              </p14:xfrm>
            </p:contentPart>
          </mc:Choice>
          <mc:Fallback xmlns="">
            <p:pic>
              <p:nvPicPr>
                <p:cNvPr id="5" name="Ink 4">
                  <a:extLst>
                    <a:ext uri="{FF2B5EF4-FFF2-40B4-BE49-F238E27FC236}">
                      <a16:creationId xmlns:a16="http://schemas.microsoft.com/office/drawing/2014/main" id="{E99C3033-087E-46CC-B942-DF1646E30B3A}"/>
                    </a:ext>
                  </a:extLst>
                </p:cNvPr>
                <p:cNvPicPr/>
                <p:nvPr/>
              </p:nvPicPr>
              <p:blipFill>
                <a:blip r:embed="rId5"/>
                <a:stretch>
                  <a:fillRect/>
                </a:stretch>
              </p:blipFill>
              <p:spPr>
                <a:xfrm>
                  <a:off x="6145390" y="4048973"/>
                  <a:ext cx="176580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64E8354-80B3-4F92-8A54-21445B49191C}"/>
                    </a:ext>
                  </a:extLst>
                </p14:cNvPr>
                <p14:cNvContentPartPr/>
                <p14:nvPr/>
              </p14:nvContentPartPr>
              <p14:xfrm>
                <a:off x="5863510" y="4633253"/>
                <a:ext cx="2396160" cy="592200"/>
              </p14:xfrm>
            </p:contentPart>
          </mc:Choice>
          <mc:Fallback xmlns="">
            <p:pic>
              <p:nvPicPr>
                <p:cNvPr id="6" name="Ink 5">
                  <a:extLst>
                    <a:ext uri="{FF2B5EF4-FFF2-40B4-BE49-F238E27FC236}">
                      <a16:creationId xmlns:a16="http://schemas.microsoft.com/office/drawing/2014/main" id="{764E8354-80B3-4F92-8A54-21445B49191C}"/>
                    </a:ext>
                  </a:extLst>
                </p:cNvPr>
                <p:cNvPicPr/>
                <p:nvPr/>
              </p:nvPicPr>
              <p:blipFill>
                <a:blip r:embed="rId7"/>
                <a:stretch>
                  <a:fillRect/>
                </a:stretch>
              </p:blipFill>
              <p:spPr>
                <a:xfrm>
                  <a:off x="5854870" y="4624253"/>
                  <a:ext cx="241380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1E7DBF5-65B0-4277-AF75-3A8B47EF5E62}"/>
                    </a:ext>
                  </a:extLst>
                </p14:cNvPr>
                <p14:cNvContentPartPr/>
                <p14:nvPr/>
              </p14:nvContentPartPr>
              <p14:xfrm>
                <a:off x="5984110" y="5096213"/>
                <a:ext cx="2568240" cy="735840"/>
              </p14:xfrm>
            </p:contentPart>
          </mc:Choice>
          <mc:Fallback xmlns="">
            <p:pic>
              <p:nvPicPr>
                <p:cNvPr id="8" name="Ink 7">
                  <a:extLst>
                    <a:ext uri="{FF2B5EF4-FFF2-40B4-BE49-F238E27FC236}">
                      <a16:creationId xmlns:a16="http://schemas.microsoft.com/office/drawing/2014/main" id="{51E7DBF5-65B0-4277-AF75-3A8B47EF5E62}"/>
                    </a:ext>
                  </a:extLst>
                </p:cNvPr>
                <p:cNvPicPr/>
                <p:nvPr/>
              </p:nvPicPr>
              <p:blipFill>
                <a:blip r:embed="rId9"/>
                <a:stretch>
                  <a:fillRect/>
                </a:stretch>
              </p:blipFill>
              <p:spPr>
                <a:xfrm>
                  <a:off x="5975110" y="5087573"/>
                  <a:ext cx="2585880" cy="753480"/>
                </a:xfrm>
                <a:prstGeom prst="rect">
                  <a:avLst/>
                </a:prstGeom>
              </p:spPr>
            </p:pic>
          </mc:Fallback>
        </mc:AlternateContent>
      </p:grpSp>
    </p:spTree>
    <p:extLst>
      <p:ext uri="{BB962C8B-B14F-4D97-AF65-F5344CB8AC3E}">
        <p14:creationId xmlns:p14="http://schemas.microsoft.com/office/powerpoint/2010/main" val="1609358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F8006-FA3E-E0C4-5C5A-40A6BAD4704C}"/>
              </a:ext>
            </a:extLst>
          </p:cNvPr>
          <p:cNvSpPr>
            <a:spLocks noGrp="1"/>
          </p:cNvSpPr>
          <p:nvPr>
            <p:ph idx="1"/>
          </p:nvPr>
        </p:nvSpPr>
        <p:spPr>
          <a:xfrm>
            <a:off x="369871" y="678094"/>
            <a:ext cx="11625208" cy="5907641"/>
          </a:xfrm>
        </p:spPr>
        <p:txBody>
          <a:bodyPr>
            <a:normAutofit/>
          </a:bodyPr>
          <a:lstStyle/>
          <a:p>
            <a:pPr marL="0" marR="0" lvl="0" indent="0" algn="just">
              <a:lnSpc>
                <a:spcPct val="102000"/>
              </a:lnSpc>
              <a:spcBef>
                <a:spcPts val="0"/>
              </a:spcBef>
              <a:spcAft>
                <a:spcPts val="0"/>
              </a:spcAft>
              <a:buNone/>
            </a:pPr>
            <a:endParaRPr lang="en-US" sz="4400" b="1" dirty="0">
              <a:solidFill>
                <a:srgbClr val="0070C0"/>
              </a:solidFill>
              <a:effectLst/>
              <a:ea typeface="Times New Roman" panose="02020603050405020304" pitchFamily="18" charset="0"/>
              <a:cs typeface="Times New Roman" panose="02020603050405020304" pitchFamily="18" charset="0"/>
            </a:endParaRPr>
          </a:p>
          <a:p>
            <a:pPr marL="0" marR="0" lvl="0" indent="0" algn="just">
              <a:lnSpc>
                <a:spcPct val="102000"/>
              </a:lnSpc>
              <a:spcBef>
                <a:spcPts val="0"/>
              </a:spcBef>
              <a:spcAft>
                <a:spcPts val="0"/>
              </a:spcAft>
              <a:buNone/>
            </a:pPr>
            <a:r>
              <a:rPr lang="en-US" sz="4400" b="1" dirty="0">
                <a:solidFill>
                  <a:srgbClr val="0070C0"/>
                </a:solidFill>
                <a:effectLst/>
                <a:ea typeface="Times New Roman" panose="02020603050405020304" pitchFamily="18" charset="0"/>
                <a:cs typeface="Times New Roman" panose="02020603050405020304" pitchFamily="18" charset="0"/>
              </a:rPr>
              <a:t>Tell them the number of points in the sermon outline and use a noun (person, place, or thing) to describe the points. </a:t>
            </a:r>
          </a:p>
          <a:p>
            <a:pPr marL="0" marR="0" lvl="0" indent="0" algn="just">
              <a:lnSpc>
                <a:spcPct val="102000"/>
              </a:lnSpc>
              <a:spcBef>
                <a:spcPts val="0"/>
              </a:spcBef>
              <a:spcAft>
                <a:spcPts val="0"/>
              </a:spcAft>
              <a:buNone/>
            </a:pPr>
            <a:endParaRPr lang="en-US" sz="4400" dirty="0">
              <a:effectLst/>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72432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8B576-52BF-9AF9-CD3F-19C50B93A7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7CA5-6E38-4DA4-B193-9517098E2569}"/>
              </a:ext>
            </a:extLst>
          </p:cNvPr>
          <p:cNvSpPr>
            <a:spLocks noGrp="1"/>
          </p:cNvSpPr>
          <p:nvPr>
            <p:ph idx="1"/>
          </p:nvPr>
        </p:nvSpPr>
        <p:spPr>
          <a:xfrm>
            <a:off x="369871" y="678094"/>
            <a:ext cx="11625208" cy="5907641"/>
          </a:xfrm>
        </p:spPr>
        <p:txBody>
          <a:bodyPr>
            <a:normAutofit/>
          </a:bodyPr>
          <a:lstStyle/>
          <a:p>
            <a:pPr marL="0" marR="0" lvl="0" indent="0" algn="just">
              <a:lnSpc>
                <a:spcPct val="102000"/>
              </a:lnSpc>
              <a:spcBef>
                <a:spcPts val="0"/>
              </a:spcBef>
              <a:spcAft>
                <a:spcPts val="0"/>
              </a:spcAft>
              <a:buNone/>
            </a:pPr>
            <a:r>
              <a:rPr lang="en-US" sz="3600" i="1" dirty="0">
                <a:solidFill>
                  <a:srgbClr val="000000"/>
                </a:solidFill>
                <a:effectLst/>
                <a:ea typeface="Times New Roman" panose="02020603050405020304" pitchFamily="18" charset="0"/>
                <a:cs typeface="Times New Roman" panose="02020603050405020304" pitchFamily="18" charset="0"/>
              </a:rPr>
              <a:t>“</a:t>
            </a:r>
            <a:r>
              <a:rPr lang="en-US" sz="3600" b="1" i="1" dirty="0">
                <a:solidFill>
                  <a:srgbClr val="000000"/>
                </a:solidFill>
                <a:effectLst/>
                <a:ea typeface="Times New Roman" panose="02020603050405020304" pitchFamily="18" charset="0"/>
                <a:cs typeface="Times New Roman" panose="02020603050405020304" pitchFamily="18" charset="0"/>
              </a:rPr>
              <a:t>In this passage we will see three keys </a:t>
            </a:r>
            <a:r>
              <a:rPr lang="en-US" sz="3600" dirty="0">
                <a:solidFill>
                  <a:srgbClr val="000000"/>
                </a:solidFill>
                <a:effectLst/>
                <a:ea typeface="Times New Roman" panose="02020603050405020304" pitchFamily="18" charset="0"/>
                <a:cs typeface="Times New Roman" panose="02020603050405020304" pitchFamily="18" charset="0"/>
              </a:rPr>
              <a:t>[number + a plural noun] </a:t>
            </a:r>
            <a:r>
              <a:rPr lang="en-US" sz="3600" i="1" dirty="0">
                <a:solidFill>
                  <a:srgbClr val="000000"/>
                </a:solidFill>
                <a:effectLst/>
                <a:ea typeface="Times New Roman" panose="02020603050405020304" pitchFamily="18" charset="0"/>
                <a:cs typeface="Times New Roman" panose="02020603050405020304" pitchFamily="18" charset="0"/>
              </a:rPr>
              <a:t> . . .” </a:t>
            </a:r>
          </a:p>
          <a:p>
            <a:pPr marL="0" marR="0" lvl="0" indent="0" algn="just">
              <a:lnSpc>
                <a:spcPct val="102000"/>
              </a:lnSpc>
              <a:spcBef>
                <a:spcPts val="0"/>
              </a:spcBef>
              <a:spcAft>
                <a:spcPts val="0"/>
              </a:spcAft>
              <a:buNone/>
            </a:pPr>
            <a:endParaRPr lang="en-US" sz="3600" i="1" dirty="0">
              <a:solidFill>
                <a:srgbClr val="000000"/>
              </a:solidFill>
              <a:effectLst/>
              <a:ea typeface="Times New Roman" panose="02020603050405020304" pitchFamily="18" charset="0"/>
              <a:cs typeface="Times New Roman" panose="02020603050405020304" pitchFamily="18" charset="0"/>
            </a:endParaRPr>
          </a:p>
          <a:p>
            <a:pPr marL="0" marR="0" lvl="0" indent="0" algn="just">
              <a:lnSpc>
                <a:spcPct val="102000"/>
              </a:lnSpc>
              <a:spcBef>
                <a:spcPts val="0"/>
              </a:spcBef>
              <a:spcAft>
                <a:spcPts val="0"/>
              </a:spcAft>
              <a:buNone/>
            </a:pP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i="1" dirty="0">
                <a:solidFill>
                  <a:srgbClr val="000000"/>
                </a:solidFill>
                <a:effectLst/>
                <a:ea typeface="Times New Roman" panose="02020603050405020304" pitchFamily="18" charset="0"/>
                <a:cs typeface="Times New Roman" panose="02020603050405020304" pitchFamily="18" charset="0"/>
              </a:rPr>
              <a:t>“</a:t>
            </a:r>
            <a:r>
              <a:rPr lang="en-US" sz="3600" b="1" i="1" dirty="0">
                <a:solidFill>
                  <a:srgbClr val="000000"/>
                </a:solidFill>
                <a:effectLst/>
                <a:ea typeface="Times New Roman" panose="02020603050405020304" pitchFamily="18" charset="0"/>
                <a:cs typeface="Times New Roman" panose="02020603050405020304" pitchFamily="18" charset="0"/>
              </a:rPr>
              <a:t>Here the Apostle Paul gives us four steps </a:t>
            </a:r>
            <a:r>
              <a:rPr lang="en-US" sz="3600" dirty="0">
                <a:solidFill>
                  <a:srgbClr val="000000"/>
                </a:solidFill>
                <a:effectLst/>
                <a:ea typeface="Times New Roman" panose="02020603050405020304" pitchFamily="18" charset="0"/>
                <a:cs typeface="Times New Roman" panose="02020603050405020304" pitchFamily="18" charset="0"/>
              </a:rPr>
              <a:t>[number + a plural noun] </a:t>
            </a:r>
            <a:r>
              <a:rPr lang="en-US" sz="3600" i="1" dirty="0">
                <a:solidFill>
                  <a:srgbClr val="000000"/>
                </a:solidFill>
                <a:effectLst/>
                <a:ea typeface="Times New Roman" panose="02020603050405020304" pitchFamily="18" charset="0"/>
                <a:cs typeface="Times New Roman" panose="02020603050405020304" pitchFamily="18" charset="0"/>
              </a:rPr>
              <a:t> . . .” </a:t>
            </a:r>
          </a:p>
          <a:p>
            <a:pPr marL="0" marR="0" lvl="0" indent="0" algn="just">
              <a:lnSpc>
                <a:spcPct val="102000"/>
              </a:lnSpc>
              <a:spcBef>
                <a:spcPts val="0"/>
              </a:spcBef>
              <a:spcAft>
                <a:spcPts val="0"/>
              </a:spcAft>
              <a:buNone/>
            </a:pPr>
            <a:endParaRPr lang="en-US" sz="3600" i="1" dirty="0">
              <a:solidFill>
                <a:srgbClr val="000000"/>
              </a:solidFill>
              <a:effectLst/>
              <a:ea typeface="Times New Roman" panose="02020603050405020304" pitchFamily="18" charset="0"/>
              <a:cs typeface="Times New Roman" panose="02020603050405020304" pitchFamily="18" charset="0"/>
            </a:endParaRPr>
          </a:p>
          <a:p>
            <a:pPr marL="0" marR="0" lvl="0" indent="0" algn="just">
              <a:lnSpc>
                <a:spcPct val="102000"/>
              </a:lnSpc>
              <a:spcBef>
                <a:spcPts val="0"/>
              </a:spcBef>
              <a:spcAft>
                <a:spcPts val="0"/>
              </a:spcAft>
              <a:buNone/>
            </a:pP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i="1" dirty="0">
                <a:solidFill>
                  <a:srgbClr val="000000"/>
                </a:solidFill>
                <a:effectLst/>
                <a:ea typeface="Times New Roman" panose="02020603050405020304" pitchFamily="18" charset="0"/>
                <a:cs typeface="Times New Roman" panose="02020603050405020304" pitchFamily="18" charset="0"/>
              </a:rPr>
              <a:t>“</a:t>
            </a:r>
            <a:r>
              <a:rPr lang="en-US" sz="3600" b="1" i="1" dirty="0">
                <a:solidFill>
                  <a:srgbClr val="000000"/>
                </a:solidFill>
                <a:effectLst/>
                <a:ea typeface="Times New Roman" panose="02020603050405020304" pitchFamily="18" charset="0"/>
                <a:cs typeface="Times New Roman" panose="02020603050405020304" pitchFamily="18" charset="0"/>
              </a:rPr>
              <a:t>Jesus presents two warnings </a:t>
            </a:r>
            <a:r>
              <a:rPr lang="en-US" sz="3600" dirty="0">
                <a:solidFill>
                  <a:srgbClr val="000000"/>
                </a:solidFill>
                <a:effectLst/>
                <a:ea typeface="Times New Roman" panose="02020603050405020304" pitchFamily="18" charset="0"/>
                <a:cs typeface="Times New Roman" panose="02020603050405020304" pitchFamily="18" charset="0"/>
              </a:rPr>
              <a:t>[number + a plural noun] </a:t>
            </a:r>
            <a:r>
              <a:rPr lang="en-US" sz="3600" i="1" dirty="0">
                <a:solidFill>
                  <a:srgbClr val="000000"/>
                </a:solidFill>
                <a:effectLst/>
                <a:ea typeface="Times New Roman" panose="02020603050405020304" pitchFamily="18" charset="0"/>
                <a:cs typeface="Times New Roman" panose="02020603050405020304" pitchFamily="18" charset="0"/>
              </a:rPr>
              <a:t> . . .”</a:t>
            </a:r>
            <a:endParaRPr lang="en-US" sz="3600" dirty="0">
              <a:effectLst/>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97162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D62BD-98C6-FE1A-843C-88BC2E2F80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13B46-6CFC-8613-425F-2E19A3A09CC6}"/>
              </a:ext>
            </a:extLst>
          </p:cNvPr>
          <p:cNvSpPr>
            <a:spLocks noGrp="1"/>
          </p:cNvSpPr>
          <p:nvPr>
            <p:ph idx="1"/>
          </p:nvPr>
        </p:nvSpPr>
        <p:spPr>
          <a:xfrm>
            <a:off x="369871" y="678094"/>
            <a:ext cx="11625208" cy="5907641"/>
          </a:xfrm>
        </p:spPr>
        <p:txBody>
          <a:bodyPr>
            <a:normAutofit/>
          </a:bodyPr>
          <a:lstStyle/>
          <a:p>
            <a:pPr marL="0" marR="0" lvl="0" indent="0" algn="just">
              <a:lnSpc>
                <a:spcPct val="102000"/>
              </a:lnSpc>
              <a:spcBef>
                <a:spcPts val="0"/>
              </a:spcBef>
              <a:spcAft>
                <a:spcPts val="0"/>
              </a:spcAft>
              <a:buNone/>
            </a:pPr>
            <a:endParaRPr lang="en-US" sz="4400" b="1" dirty="0">
              <a:solidFill>
                <a:srgbClr val="0070C0"/>
              </a:solidFill>
              <a:effectLst/>
              <a:ea typeface="Times New Roman" panose="02020603050405020304" pitchFamily="18" charset="0"/>
              <a:cs typeface="Times New Roman" panose="02020603050405020304" pitchFamily="18" charset="0"/>
            </a:endParaRPr>
          </a:p>
          <a:p>
            <a:pPr marL="0" marR="0" lvl="0" indent="0" algn="just">
              <a:lnSpc>
                <a:spcPct val="102000"/>
              </a:lnSpc>
              <a:spcBef>
                <a:spcPts val="0"/>
              </a:spcBef>
              <a:spcAft>
                <a:spcPts val="0"/>
              </a:spcAft>
              <a:buNone/>
            </a:pPr>
            <a:r>
              <a:rPr lang="en-US" sz="4400" b="1" dirty="0">
                <a:solidFill>
                  <a:srgbClr val="0070C0"/>
                </a:solidFill>
                <a:effectLst/>
                <a:ea typeface="Times New Roman" panose="02020603050405020304" pitchFamily="18" charset="0"/>
                <a:cs typeface="Times New Roman" panose="02020603050405020304" pitchFamily="18" charset="0"/>
              </a:rPr>
              <a:t>The proposition can be expressed in more than one way.</a:t>
            </a:r>
            <a:endParaRPr lang="en-US" sz="4400" b="1" dirty="0">
              <a:solidFill>
                <a:srgbClr val="0070C0"/>
              </a:solidFill>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endParaRPr lang="en-US" sz="4400" dirty="0">
              <a:effectLst/>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918589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95ADE-AF08-487F-780C-38EC82C67E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1A8D6F-BB7E-7FC8-B981-C09CB3197274}"/>
              </a:ext>
            </a:extLst>
          </p:cNvPr>
          <p:cNvSpPr>
            <a:spLocks noGrp="1"/>
          </p:cNvSpPr>
          <p:nvPr>
            <p:ph idx="1"/>
          </p:nvPr>
        </p:nvSpPr>
        <p:spPr>
          <a:xfrm>
            <a:off x="575353" y="385281"/>
            <a:ext cx="11316984" cy="6185043"/>
          </a:xfrm>
        </p:spPr>
        <p:txBody>
          <a:bodyPr>
            <a:normAutofit fontScale="92500" lnSpcReduction="10000"/>
          </a:bodyPr>
          <a:lstStyle/>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Statement: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In this passage we will examine four characteristics of a man of integrity that will help us understand what it means to be a man after God’s own heart.”</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chemeClr val="bg1"/>
                </a:solidFill>
                <a:effectLst/>
                <a:ea typeface="Times New Roman" panose="02020603050405020304" pitchFamily="18" charset="0"/>
                <a:cs typeface="Times New Roman" panose="02020603050405020304" pitchFamily="18" charset="0"/>
              </a:rPr>
              <a:t>Question: </a:t>
            </a:r>
            <a:r>
              <a:rPr lang="en-US" sz="3600" dirty="0">
                <a:solidFill>
                  <a:schemeClr val="bg1"/>
                </a:solidFill>
                <a:effectLst/>
                <a:ea typeface="Times New Roman" panose="02020603050405020304" pitchFamily="18" charset="0"/>
                <a:cs typeface="Times New Roman" panose="02020603050405020304" pitchFamily="18" charset="0"/>
              </a:rPr>
              <a:t>“</a:t>
            </a:r>
            <a:r>
              <a:rPr lang="en-US" sz="3600" i="1" dirty="0">
                <a:solidFill>
                  <a:schemeClr val="bg1"/>
                </a:solidFill>
                <a:effectLst/>
                <a:ea typeface="Times New Roman" panose="02020603050405020304" pitchFamily="18" charset="0"/>
                <a:cs typeface="Times New Roman" panose="02020603050405020304" pitchFamily="18" charset="0"/>
              </a:rPr>
              <a:t>What are some reasons for trusting God when you’re in the midst of a trial? Here are three…”</a:t>
            </a:r>
            <a:endParaRPr lang="en-US" sz="3600" dirty="0">
              <a:solidFill>
                <a:schemeClr val="bg1"/>
              </a:solidFill>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chemeClr val="bg1"/>
                </a:solidFill>
                <a:effectLst/>
                <a:ea typeface="Times New Roman" panose="02020603050405020304" pitchFamily="18" charset="0"/>
                <a:cs typeface="Times New Roman" panose="02020603050405020304" pitchFamily="18" charset="0"/>
              </a:rPr>
              <a:t> </a:t>
            </a:r>
            <a:endParaRPr lang="en-US" sz="3600" dirty="0">
              <a:solidFill>
                <a:schemeClr val="bg1"/>
              </a:solidFill>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chemeClr val="bg1"/>
                </a:solidFill>
                <a:effectLst/>
                <a:ea typeface="Times New Roman" panose="02020603050405020304" pitchFamily="18" charset="0"/>
                <a:cs typeface="Times New Roman" panose="02020603050405020304" pitchFamily="18" charset="0"/>
              </a:rPr>
              <a:t>Exhortation: </a:t>
            </a:r>
            <a:r>
              <a:rPr lang="en-US" sz="3600" dirty="0">
                <a:solidFill>
                  <a:schemeClr val="bg1"/>
                </a:solidFill>
                <a:effectLst/>
                <a:ea typeface="Times New Roman" panose="02020603050405020304" pitchFamily="18" charset="0"/>
                <a:cs typeface="Times New Roman" panose="02020603050405020304" pitchFamily="18" charset="0"/>
              </a:rPr>
              <a:t>“</a:t>
            </a:r>
            <a:r>
              <a:rPr lang="en-US" sz="3600" i="1" dirty="0">
                <a:solidFill>
                  <a:schemeClr val="bg1"/>
                </a:solidFill>
                <a:effectLst/>
                <a:ea typeface="Times New Roman" panose="02020603050405020304" pitchFamily="18" charset="0"/>
                <a:cs typeface="Times New Roman" panose="02020603050405020304" pitchFamily="18" charset="0"/>
              </a:rPr>
              <a:t>As we study this passage, commit yourself to following these four steps to resolving conflict in your marriage.”</a:t>
            </a:r>
            <a:endParaRPr lang="en-US" sz="3600" dirty="0">
              <a:solidFill>
                <a:schemeClr val="bg1"/>
              </a:solidFill>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chemeClr val="bg1"/>
                </a:solidFill>
                <a:effectLst/>
                <a:ea typeface="Times New Roman" panose="02020603050405020304" pitchFamily="18" charset="0"/>
                <a:cs typeface="Times New Roman" panose="02020603050405020304" pitchFamily="18" charset="0"/>
              </a:rPr>
              <a:t> </a:t>
            </a:r>
            <a:endParaRPr lang="en-US" sz="3600" dirty="0">
              <a:solidFill>
                <a:schemeClr val="bg1"/>
              </a:solidFill>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chemeClr val="bg1"/>
                </a:solidFill>
                <a:effectLst/>
                <a:ea typeface="Times New Roman" panose="02020603050405020304" pitchFamily="18" charset="0"/>
                <a:cs typeface="Times New Roman" panose="02020603050405020304" pitchFamily="18" charset="0"/>
              </a:rPr>
              <a:t>Exclamation: </a:t>
            </a:r>
            <a:r>
              <a:rPr lang="en-US" sz="3600" dirty="0">
                <a:solidFill>
                  <a:schemeClr val="bg1"/>
                </a:solidFill>
                <a:effectLst/>
                <a:ea typeface="Times New Roman" panose="02020603050405020304" pitchFamily="18" charset="0"/>
                <a:cs typeface="Times New Roman" panose="02020603050405020304" pitchFamily="18" charset="0"/>
              </a:rPr>
              <a:t>“</a:t>
            </a:r>
            <a:r>
              <a:rPr lang="en-US" sz="3600" i="1" dirty="0">
                <a:solidFill>
                  <a:schemeClr val="bg1"/>
                </a:solidFill>
                <a:effectLst/>
                <a:ea typeface="Times New Roman" panose="02020603050405020304" pitchFamily="18" charset="0"/>
                <a:cs typeface="Times New Roman" panose="02020603050405020304" pitchFamily="18" charset="0"/>
              </a:rPr>
              <a:t>What a joy it is to contemplate the three proofs of God’s sovereignty that we find in this passage!”</a:t>
            </a:r>
            <a:endParaRPr lang="en-US" sz="20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5A6A6E-1055-E719-11E0-F10E0362A316}"/>
                  </a:ext>
                </a:extLst>
              </p14:cNvPr>
              <p14:cNvContentPartPr/>
              <p14:nvPr/>
            </p14:nvContentPartPr>
            <p14:xfrm>
              <a:off x="314470" y="337235"/>
              <a:ext cx="416520" cy="423360"/>
            </p14:xfrm>
          </p:contentPart>
        </mc:Choice>
        <mc:Fallback xmlns="">
          <p:pic>
            <p:nvPicPr>
              <p:cNvPr id="4" name="Ink 3">
                <a:extLst>
                  <a:ext uri="{FF2B5EF4-FFF2-40B4-BE49-F238E27FC236}">
                    <a16:creationId xmlns:a16="http://schemas.microsoft.com/office/drawing/2014/main" id="{455A6A6E-1055-E719-11E0-F10E0362A316}"/>
                  </a:ext>
                </a:extLst>
              </p:cNvPr>
              <p:cNvPicPr/>
              <p:nvPr/>
            </p:nvPicPr>
            <p:blipFill>
              <a:blip r:embed="rId3"/>
              <a:stretch>
                <a:fillRect/>
              </a:stretch>
            </p:blipFill>
            <p:spPr>
              <a:xfrm>
                <a:off x="278470" y="301235"/>
                <a:ext cx="488160" cy="495000"/>
              </a:xfrm>
              <a:prstGeom prst="rect">
                <a:avLst/>
              </a:prstGeom>
            </p:spPr>
          </p:pic>
        </mc:Fallback>
      </mc:AlternateContent>
    </p:spTree>
    <p:extLst>
      <p:ext uri="{BB962C8B-B14F-4D97-AF65-F5344CB8AC3E}">
        <p14:creationId xmlns:p14="http://schemas.microsoft.com/office/powerpoint/2010/main" val="33503258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5E715-C389-EC53-4EE7-211CC5816B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6E4F2-FBA2-B59C-C120-AD947764D465}"/>
              </a:ext>
            </a:extLst>
          </p:cNvPr>
          <p:cNvSpPr>
            <a:spLocks noGrp="1"/>
          </p:cNvSpPr>
          <p:nvPr>
            <p:ph idx="1"/>
          </p:nvPr>
        </p:nvSpPr>
        <p:spPr>
          <a:xfrm>
            <a:off x="575353" y="385281"/>
            <a:ext cx="11316984" cy="6185043"/>
          </a:xfrm>
        </p:spPr>
        <p:txBody>
          <a:bodyPr>
            <a:normAutofit fontScale="92500" lnSpcReduction="10000"/>
          </a:bodyPr>
          <a:lstStyle/>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Statement: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In this passage we will examine four characteristics of a man of integrity that will help us understand what it means to be a man after God’s own heart.”</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Question: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What are some reasons for trusting God when you’re in the midst of a trial? Here are three…”</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chemeClr val="bg1"/>
                </a:solidFill>
                <a:effectLst/>
                <a:ea typeface="Times New Roman" panose="02020603050405020304" pitchFamily="18" charset="0"/>
                <a:cs typeface="Times New Roman" panose="02020603050405020304" pitchFamily="18" charset="0"/>
              </a:rPr>
              <a:t>Exhortation: </a:t>
            </a:r>
            <a:r>
              <a:rPr lang="en-US" sz="3600" dirty="0">
                <a:solidFill>
                  <a:schemeClr val="bg1"/>
                </a:solidFill>
                <a:effectLst/>
                <a:ea typeface="Times New Roman" panose="02020603050405020304" pitchFamily="18" charset="0"/>
                <a:cs typeface="Times New Roman" panose="02020603050405020304" pitchFamily="18" charset="0"/>
              </a:rPr>
              <a:t>“</a:t>
            </a:r>
            <a:r>
              <a:rPr lang="en-US" sz="3600" i="1" dirty="0">
                <a:solidFill>
                  <a:schemeClr val="bg1"/>
                </a:solidFill>
                <a:effectLst/>
                <a:ea typeface="Times New Roman" panose="02020603050405020304" pitchFamily="18" charset="0"/>
                <a:cs typeface="Times New Roman" panose="02020603050405020304" pitchFamily="18" charset="0"/>
              </a:rPr>
              <a:t>As we study this passage, commit yourself to following these four steps to resolving conflict in your marriage.”</a:t>
            </a:r>
            <a:endParaRPr lang="en-US" sz="3600" dirty="0">
              <a:solidFill>
                <a:schemeClr val="bg1"/>
              </a:solidFill>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chemeClr val="bg1"/>
                </a:solidFill>
                <a:effectLst/>
                <a:ea typeface="Times New Roman" panose="02020603050405020304" pitchFamily="18" charset="0"/>
                <a:cs typeface="Times New Roman" panose="02020603050405020304" pitchFamily="18" charset="0"/>
              </a:rPr>
              <a:t> </a:t>
            </a:r>
            <a:endParaRPr lang="en-US" sz="3600" dirty="0">
              <a:solidFill>
                <a:schemeClr val="bg1"/>
              </a:solidFill>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chemeClr val="bg1"/>
                </a:solidFill>
                <a:effectLst/>
                <a:ea typeface="Times New Roman" panose="02020603050405020304" pitchFamily="18" charset="0"/>
                <a:cs typeface="Times New Roman" panose="02020603050405020304" pitchFamily="18" charset="0"/>
              </a:rPr>
              <a:t>Exclamation: </a:t>
            </a:r>
            <a:r>
              <a:rPr lang="en-US" sz="3600" dirty="0">
                <a:solidFill>
                  <a:schemeClr val="bg1"/>
                </a:solidFill>
                <a:effectLst/>
                <a:ea typeface="Times New Roman" panose="02020603050405020304" pitchFamily="18" charset="0"/>
                <a:cs typeface="Times New Roman" panose="02020603050405020304" pitchFamily="18" charset="0"/>
              </a:rPr>
              <a:t>“</a:t>
            </a:r>
            <a:r>
              <a:rPr lang="en-US" sz="3600" i="1" dirty="0">
                <a:solidFill>
                  <a:schemeClr val="bg1"/>
                </a:solidFill>
                <a:effectLst/>
                <a:ea typeface="Times New Roman" panose="02020603050405020304" pitchFamily="18" charset="0"/>
                <a:cs typeface="Times New Roman" panose="02020603050405020304" pitchFamily="18" charset="0"/>
              </a:rPr>
              <a:t>What a joy it is to contemplate the three proofs of God’s sovereignty that we find in this passage!”</a:t>
            </a:r>
            <a:endParaRPr lang="en-US" sz="20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79F3400-7C37-E460-DA51-8BFE2A28623A}"/>
                  </a:ext>
                </a:extLst>
              </p14:cNvPr>
              <p14:cNvContentPartPr/>
              <p14:nvPr/>
            </p14:nvContentPartPr>
            <p14:xfrm>
              <a:off x="314470" y="337235"/>
              <a:ext cx="416520" cy="423360"/>
            </p14:xfrm>
          </p:contentPart>
        </mc:Choice>
        <mc:Fallback xmlns="">
          <p:pic>
            <p:nvPicPr>
              <p:cNvPr id="4" name="Ink 3">
                <a:extLst>
                  <a:ext uri="{FF2B5EF4-FFF2-40B4-BE49-F238E27FC236}">
                    <a16:creationId xmlns:a16="http://schemas.microsoft.com/office/drawing/2014/main" id="{F79F3400-7C37-E460-DA51-8BFE2A28623A}"/>
                  </a:ext>
                </a:extLst>
              </p:cNvPr>
              <p:cNvPicPr/>
              <p:nvPr/>
            </p:nvPicPr>
            <p:blipFill>
              <a:blip r:embed="rId3"/>
              <a:stretch>
                <a:fillRect/>
              </a:stretch>
            </p:blipFill>
            <p:spPr>
              <a:xfrm>
                <a:off x="278470" y="301235"/>
                <a:ext cx="4881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22FCC2A-D9DE-E4C3-5026-7FB48D52F881}"/>
                  </a:ext>
                </a:extLst>
              </p14:cNvPr>
              <p14:cNvContentPartPr/>
              <p14:nvPr/>
            </p14:nvContentPartPr>
            <p14:xfrm>
              <a:off x="261550" y="2223275"/>
              <a:ext cx="420480" cy="406800"/>
            </p14:xfrm>
          </p:contentPart>
        </mc:Choice>
        <mc:Fallback xmlns="">
          <p:pic>
            <p:nvPicPr>
              <p:cNvPr id="5" name="Ink 4">
                <a:extLst>
                  <a:ext uri="{FF2B5EF4-FFF2-40B4-BE49-F238E27FC236}">
                    <a16:creationId xmlns:a16="http://schemas.microsoft.com/office/drawing/2014/main" id="{522FCC2A-D9DE-E4C3-5026-7FB48D52F881}"/>
                  </a:ext>
                </a:extLst>
              </p:cNvPr>
              <p:cNvPicPr/>
              <p:nvPr/>
            </p:nvPicPr>
            <p:blipFill>
              <a:blip r:embed="rId5"/>
              <a:stretch>
                <a:fillRect/>
              </a:stretch>
            </p:blipFill>
            <p:spPr>
              <a:xfrm>
                <a:off x="225550" y="2187275"/>
                <a:ext cx="492120" cy="478440"/>
              </a:xfrm>
              <a:prstGeom prst="rect">
                <a:avLst/>
              </a:prstGeom>
            </p:spPr>
          </p:pic>
        </mc:Fallback>
      </mc:AlternateContent>
    </p:spTree>
    <p:extLst>
      <p:ext uri="{BB962C8B-B14F-4D97-AF65-F5344CB8AC3E}">
        <p14:creationId xmlns:p14="http://schemas.microsoft.com/office/powerpoint/2010/main" val="3389097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9C8F8-4659-D55A-E52B-A60EBD50F3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74661-6568-602F-B617-5A23268F9B4E}"/>
              </a:ext>
            </a:extLst>
          </p:cNvPr>
          <p:cNvSpPr>
            <a:spLocks noGrp="1"/>
          </p:cNvSpPr>
          <p:nvPr>
            <p:ph idx="1"/>
          </p:nvPr>
        </p:nvSpPr>
        <p:spPr>
          <a:xfrm>
            <a:off x="575353" y="385281"/>
            <a:ext cx="11316984" cy="6185043"/>
          </a:xfrm>
        </p:spPr>
        <p:txBody>
          <a:bodyPr>
            <a:normAutofit fontScale="92500" lnSpcReduction="10000"/>
          </a:bodyPr>
          <a:lstStyle/>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Statement: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In this passage we will examine four characteristics of a man of integrity that will help us understand what it means to be a man after God’s own heart.”</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Question: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What are some reasons for trusting God when you’re in the midst of a trial? Here are three…”</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Exhortation: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As we study this passage, commit yourself to following these four steps to resolving conflict in your marriage.”</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500" b="1" dirty="0">
                <a:solidFill>
                  <a:schemeClr val="bg1"/>
                </a:solidFill>
                <a:effectLst/>
                <a:ea typeface="Times New Roman" panose="02020603050405020304" pitchFamily="18" charset="0"/>
                <a:cs typeface="Times New Roman" panose="02020603050405020304" pitchFamily="18" charset="0"/>
              </a:rPr>
              <a:t>Exclamation: </a:t>
            </a:r>
            <a:r>
              <a:rPr lang="en-US" sz="3500" dirty="0">
                <a:solidFill>
                  <a:schemeClr val="bg1"/>
                </a:solidFill>
                <a:effectLst/>
                <a:ea typeface="Times New Roman" panose="02020603050405020304" pitchFamily="18" charset="0"/>
                <a:cs typeface="Times New Roman" panose="02020603050405020304" pitchFamily="18" charset="0"/>
              </a:rPr>
              <a:t>“</a:t>
            </a:r>
            <a:r>
              <a:rPr lang="en-US" sz="3500" i="1" dirty="0">
                <a:solidFill>
                  <a:schemeClr val="bg1"/>
                </a:solidFill>
                <a:effectLst/>
                <a:ea typeface="Times New Roman" panose="02020603050405020304" pitchFamily="18" charset="0"/>
                <a:cs typeface="Times New Roman" panose="02020603050405020304" pitchFamily="18" charset="0"/>
              </a:rPr>
              <a:t>What a joy it is to contemplate the three proofs of God’s sovereignty that we find in this passage!”</a:t>
            </a:r>
            <a:endParaRPr lang="en-US" sz="19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E858B6C-4149-BD30-F796-2A73DDA0A6BF}"/>
                  </a:ext>
                </a:extLst>
              </p14:cNvPr>
              <p14:cNvContentPartPr/>
              <p14:nvPr/>
            </p14:nvContentPartPr>
            <p14:xfrm>
              <a:off x="314470" y="337235"/>
              <a:ext cx="416520" cy="423360"/>
            </p14:xfrm>
          </p:contentPart>
        </mc:Choice>
        <mc:Fallback xmlns="">
          <p:pic>
            <p:nvPicPr>
              <p:cNvPr id="4" name="Ink 3">
                <a:extLst>
                  <a:ext uri="{FF2B5EF4-FFF2-40B4-BE49-F238E27FC236}">
                    <a16:creationId xmlns:a16="http://schemas.microsoft.com/office/drawing/2014/main" id="{8E858B6C-4149-BD30-F796-2A73DDA0A6BF}"/>
                  </a:ext>
                </a:extLst>
              </p:cNvPr>
              <p:cNvPicPr/>
              <p:nvPr/>
            </p:nvPicPr>
            <p:blipFill>
              <a:blip r:embed="rId3"/>
              <a:stretch>
                <a:fillRect/>
              </a:stretch>
            </p:blipFill>
            <p:spPr>
              <a:xfrm>
                <a:off x="278470" y="301235"/>
                <a:ext cx="4881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BA3ED59-14B2-2094-8C3A-AF5021A04A16}"/>
                  </a:ext>
                </a:extLst>
              </p14:cNvPr>
              <p14:cNvContentPartPr/>
              <p14:nvPr/>
            </p14:nvContentPartPr>
            <p14:xfrm>
              <a:off x="261550" y="2223275"/>
              <a:ext cx="420480" cy="406800"/>
            </p14:xfrm>
          </p:contentPart>
        </mc:Choice>
        <mc:Fallback xmlns="">
          <p:pic>
            <p:nvPicPr>
              <p:cNvPr id="5" name="Ink 4">
                <a:extLst>
                  <a:ext uri="{FF2B5EF4-FFF2-40B4-BE49-F238E27FC236}">
                    <a16:creationId xmlns:a16="http://schemas.microsoft.com/office/drawing/2014/main" id="{0BA3ED59-14B2-2094-8C3A-AF5021A04A16}"/>
                  </a:ext>
                </a:extLst>
              </p:cNvPr>
              <p:cNvPicPr/>
              <p:nvPr/>
            </p:nvPicPr>
            <p:blipFill>
              <a:blip r:embed="rId5"/>
              <a:stretch>
                <a:fillRect/>
              </a:stretch>
            </p:blipFill>
            <p:spPr>
              <a:xfrm>
                <a:off x="225550" y="2187275"/>
                <a:ext cx="4921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3CCC4B9-ADBF-2AA2-10B2-1153F2A6B4A6}"/>
                  </a:ext>
                </a:extLst>
              </p14:cNvPr>
              <p14:cNvContentPartPr/>
              <p14:nvPr/>
            </p14:nvContentPartPr>
            <p14:xfrm>
              <a:off x="294310" y="3495875"/>
              <a:ext cx="495360" cy="486720"/>
            </p14:xfrm>
          </p:contentPart>
        </mc:Choice>
        <mc:Fallback xmlns="">
          <p:pic>
            <p:nvPicPr>
              <p:cNvPr id="7" name="Ink 6">
                <a:extLst>
                  <a:ext uri="{FF2B5EF4-FFF2-40B4-BE49-F238E27FC236}">
                    <a16:creationId xmlns:a16="http://schemas.microsoft.com/office/drawing/2014/main" id="{F3CCC4B9-ADBF-2AA2-10B2-1153F2A6B4A6}"/>
                  </a:ext>
                </a:extLst>
              </p:cNvPr>
              <p:cNvPicPr/>
              <p:nvPr/>
            </p:nvPicPr>
            <p:blipFill>
              <a:blip r:embed="rId7"/>
              <a:stretch>
                <a:fillRect/>
              </a:stretch>
            </p:blipFill>
            <p:spPr>
              <a:xfrm>
                <a:off x="258310" y="3459902"/>
                <a:ext cx="567000" cy="558307"/>
              </a:xfrm>
              <a:prstGeom prst="rect">
                <a:avLst/>
              </a:prstGeom>
            </p:spPr>
          </p:pic>
        </mc:Fallback>
      </mc:AlternateContent>
    </p:spTree>
    <p:extLst>
      <p:ext uri="{BB962C8B-B14F-4D97-AF65-F5344CB8AC3E}">
        <p14:creationId xmlns:p14="http://schemas.microsoft.com/office/powerpoint/2010/main" val="1079335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52A5-D8E5-C57A-0ACA-236A5AF736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13509-6FA4-C9E4-2EF8-828BF977B975}"/>
              </a:ext>
            </a:extLst>
          </p:cNvPr>
          <p:cNvSpPr>
            <a:spLocks noGrp="1"/>
          </p:cNvSpPr>
          <p:nvPr>
            <p:ph idx="1"/>
          </p:nvPr>
        </p:nvSpPr>
        <p:spPr>
          <a:xfrm>
            <a:off x="575353" y="385281"/>
            <a:ext cx="11316984" cy="6185043"/>
          </a:xfrm>
        </p:spPr>
        <p:txBody>
          <a:bodyPr>
            <a:normAutofit fontScale="92500" lnSpcReduction="10000"/>
          </a:bodyPr>
          <a:lstStyle/>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Statement: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In this passage we will examine four characteristics of a man of integrity that will help us understand what it means to be a man after God’s own heart.”</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Question: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What are some reasons for trusting God when you’re in the midst of a trial? Here are three…”</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Exhortation: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As we study this passage, commit yourself to following these four steps to resolving conflict in your marriage.”</a:t>
            </a:r>
            <a:endParaRPr lang="en-US" sz="3600" dirty="0">
              <a:effectLst/>
              <a:ea typeface="Aptos" panose="020B0004020202020204" pitchFamily="34" charset="0"/>
              <a:cs typeface="Times New Roman" panose="02020603050405020304" pitchFamily="18" charset="0"/>
            </a:endParaRPr>
          </a:p>
          <a:p>
            <a:pPr marL="0" marR="0" indent="0" algn="just">
              <a:lnSpc>
                <a:spcPct val="102000"/>
              </a:lnSpc>
              <a:spcBef>
                <a:spcPts val="0"/>
              </a:spcBef>
              <a:spcAft>
                <a:spcPts val="0"/>
              </a:spcAft>
              <a:buNone/>
            </a:pPr>
            <a:r>
              <a:rPr lang="en-US" sz="3600" dirty="0">
                <a:solidFill>
                  <a:srgbClr val="000000"/>
                </a:solidFill>
                <a:effectLst/>
                <a:ea typeface="Times New Roman" panose="02020603050405020304" pitchFamily="18" charset="0"/>
                <a:cs typeface="Times New Roman" panose="02020603050405020304" pitchFamily="18" charset="0"/>
              </a:rPr>
              <a:t> </a:t>
            </a:r>
            <a:endParaRPr lang="en-US" sz="3600" dirty="0">
              <a:effectLst/>
              <a:ea typeface="Aptos" panose="020B0004020202020204" pitchFamily="34" charset="0"/>
              <a:cs typeface="Times New Roman" panose="02020603050405020304" pitchFamily="18" charset="0"/>
            </a:endParaRPr>
          </a:p>
          <a:p>
            <a:pPr marL="0" marR="0" lvl="0" indent="0" algn="just">
              <a:lnSpc>
                <a:spcPct val="102000"/>
              </a:lnSpc>
              <a:spcBef>
                <a:spcPts val="0"/>
              </a:spcBef>
              <a:spcAft>
                <a:spcPts val="0"/>
              </a:spcAft>
              <a:buNone/>
            </a:pPr>
            <a:r>
              <a:rPr lang="en-US" sz="3600" b="1" dirty="0">
                <a:solidFill>
                  <a:srgbClr val="0070C0"/>
                </a:solidFill>
                <a:effectLst/>
                <a:ea typeface="Times New Roman" panose="02020603050405020304" pitchFamily="18" charset="0"/>
                <a:cs typeface="Times New Roman" panose="02020603050405020304" pitchFamily="18" charset="0"/>
              </a:rPr>
              <a:t>Exclamation: </a:t>
            </a:r>
            <a:r>
              <a:rPr lang="en-US" sz="3600" dirty="0">
                <a:solidFill>
                  <a:srgbClr val="000000"/>
                </a:solidFill>
                <a:effectLst/>
                <a:ea typeface="Times New Roman" panose="02020603050405020304" pitchFamily="18" charset="0"/>
                <a:cs typeface="Times New Roman" panose="02020603050405020304" pitchFamily="18" charset="0"/>
              </a:rPr>
              <a:t>“</a:t>
            </a:r>
            <a:r>
              <a:rPr lang="en-US" sz="3600" i="1" dirty="0">
                <a:solidFill>
                  <a:srgbClr val="000000"/>
                </a:solidFill>
                <a:effectLst/>
                <a:ea typeface="Times New Roman" panose="02020603050405020304" pitchFamily="18" charset="0"/>
                <a:cs typeface="Times New Roman" panose="02020603050405020304" pitchFamily="18" charset="0"/>
              </a:rPr>
              <a:t>What a joy it is to contemplate the three proofs of God’s sovereignty that we find in this passage!”</a:t>
            </a:r>
            <a:endParaRPr lang="en-US" sz="20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71B5141-3397-4A25-E4D6-EADC43B9FCCE}"/>
                  </a:ext>
                </a:extLst>
              </p14:cNvPr>
              <p14:cNvContentPartPr/>
              <p14:nvPr/>
            </p14:nvContentPartPr>
            <p14:xfrm>
              <a:off x="314470" y="337235"/>
              <a:ext cx="416520" cy="423360"/>
            </p14:xfrm>
          </p:contentPart>
        </mc:Choice>
        <mc:Fallback xmlns="">
          <p:pic>
            <p:nvPicPr>
              <p:cNvPr id="4" name="Ink 3">
                <a:extLst>
                  <a:ext uri="{FF2B5EF4-FFF2-40B4-BE49-F238E27FC236}">
                    <a16:creationId xmlns:a16="http://schemas.microsoft.com/office/drawing/2014/main" id="{D71B5141-3397-4A25-E4D6-EADC43B9FCCE}"/>
                  </a:ext>
                </a:extLst>
              </p:cNvPr>
              <p:cNvPicPr/>
              <p:nvPr/>
            </p:nvPicPr>
            <p:blipFill>
              <a:blip r:embed="rId3"/>
              <a:stretch>
                <a:fillRect/>
              </a:stretch>
            </p:blipFill>
            <p:spPr>
              <a:xfrm>
                <a:off x="278470" y="301235"/>
                <a:ext cx="4881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F501C43-4971-F073-D6E9-E218D99ADD34}"/>
                  </a:ext>
                </a:extLst>
              </p14:cNvPr>
              <p14:cNvContentPartPr/>
              <p14:nvPr/>
            </p14:nvContentPartPr>
            <p14:xfrm>
              <a:off x="261550" y="2223275"/>
              <a:ext cx="420480" cy="406800"/>
            </p14:xfrm>
          </p:contentPart>
        </mc:Choice>
        <mc:Fallback xmlns="">
          <p:pic>
            <p:nvPicPr>
              <p:cNvPr id="5" name="Ink 4">
                <a:extLst>
                  <a:ext uri="{FF2B5EF4-FFF2-40B4-BE49-F238E27FC236}">
                    <a16:creationId xmlns:a16="http://schemas.microsoft.com/office/drawing/2014/main" id="{BF501C43-4971-F073-D6E9-E218D99ADD34}"/>
                  </a:ext>
                </a:extLst>
              </p:cNvPr>
              <p:cNvPicPr/>
              <p:nvPr/>
            </p:nvPicPr>
            <p:blipFill>
              <a:blip r:embed="rId5"/>
              <a:stretch>
                <a:fillRect/>
              </a:stretch>
            </p:blipFill>
            <p:spPr>
              <a:xfrm>
                <a:off x="225550" y="2187275"/>
                <a:ext cx="4921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B927A2A-5B1B-4756-1612-569C01D4E796}"/>
                  </a:ext>
                </a:extLst>
              </p14:cNvPr>
              <p14:cNvContentPartPr/>
              <p14:nvPr/>
            </p14:nvContentPartPr>
            <p14:xfrm>
              <a:off x="294310" y="3495875"/>
              <a:ext cx="495360" cy="486720"/>
            </p14:xfrm>
          </p:contentPart>
        </mc:Choice>
        <mc:Fallback xmlns="">
          <p:pic>
            <p:nvPicPr>
              <p:cNvPr id="7" name="Ink 6">
                <a:extLst>
                  <a:ext uri="{FF2B5EF4-FFF2-40B4-BE49-F238E27FC236}">
                    <a16:creationId xmlns:a16="http://schemas.microsoft.com/office/drawing/2014/main" id="{2B927A2A-5B1B-4756-1612-569C01D4E796}"/>
                  </a:ext>
                </a:extLst>
              </p:cNvPr>
              <p:cNvPicPr/>
              <p:nvPr/>
            </p:nvPicPr>
            <p:blipFill>
              <a:blip r:embed="rId7"/>
              <a:stretch>
                <a:fillRect/>
              </a:stretch>
            </p:blipFill>
            <p:spPr>
              <a:xfrm>
                <a:off x="258310" y="3459902"/>
                <a:ext cx="567000" cy="5583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D8753B6-85B6-B8EA-448D-E389BD8D75C8}"/>
                  </a:ext>
                </a:extLst>
              </p14:cNvPr>
              <p14:cNvContentPartPr/>
              <p14:nvPr/>
            </p14:nvContentPartPr>
            <p14:xfrm>
              <a:off x="253630" y="4969355"/>
              <a:ext cx="387000" cy="487080"/>
            </p14:xfrm>
          </p:contentPart>
        </mc:Choice>
        <mc:Fallback xmlns="">
          <p:pic>
            <p:nvPicPr>
              <p:cNvPr id="8" name="Ink 7">
                <a:extLst>
                  <a:ext uri="{FF2B5EF4-FFF2-40B4-BE49-F238E27FC236}">
                    <a16:creationId xmlns:a16="http://schemas.microsoft.com/office/drawing/2014/main" id="{1D8753B6-85B6-B8EA-448D-E389BD8D75C8}"/>
                  </a:ext>
                </a:extLst>
              </p:cNvPr>
              <p:cNvPicPr/>
              <p:nvPr/>
            </p:nvPicPr>
            <p:blipFill>
              <a:blip r:embed="rId9"/>
              <a:stretch>
                <a:fillRect/>
              </a:stretch>
            </p:blipFill>
            <p:spPr>
              <a:xfrm>
                <a:off x="217630" y="4933328"/>
                <a:ext cx="458640" cy="558773"/>
              </a:xfrm>
              <a:prstGeom prst="rect">
                <a:avLst/>
              </a:prstGeom>
            </p:spPr>
          </p:pic>
        </mc:Fallback>
      </mc:AlternateContent>
    </p:spTree>
    <p:extLst>
      <p:ext uri="{BB962C8B-B14F-4D97-AF65-F5344CB8AC3E}">
        <p14:creationId xmlns:p14="http://schemas.microsoft.com/office/powerpoint/2010/main" val="96965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60029AE-B6CF-4C7B-A56F-81FE88C7C3B3}"/>
              </a:ext>
            </a:extLst>
          </p:cNvPr>
          <p:cNvSpPr>
            <a:spLocks noGrp="1"/>
          </p:cNvSpPr>
          <p:nvPr>
            <p:ph type="title"/>
          </p:nvPr>
        </p:nvSpPr>
        <p:spPr>
          <a:xfrm>
            <a:off x="609600" y="274638"/>
            <a:ext cx="10972800" cy="1143000"/>
          </a:xfrm>
        </p:spPr>
        <p:txBody>
          <a:bodyPr/>
          <a:lstStyle/>
          <a:p>
            <a:r>
              <a:rPr lang="en-US" dirty="0">
                <a:latin typeface="+mn-lt"/>
              </a:rPr>
              <a:t>HINDRANCES TO IMPROVEMENT</a:t>
            </a:r>
          </a:p>
        </p:txBody>
      </p:sp>
      <p:pic>
        <p:nvPicPr>
          <p:cNvPr id="1026" name="Picture 2" descr="5 Hindrances to Effective Collaboration - Les Taylor - Outperformers  International">
            <a:extLst>
              <a:ext uri="{FF2B5EF4-FFF2-40B4-BE49-F238E27FC236}">
                <a16:creationId xmlns:a16="http://schemas.microsoft.com/office/drawing/2014/main" id="{58CC58CB-BFDD-4146-B1E1-6611B459FC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58441" y="1600201"/>
            <a:ext cx="6075118" cy="4525963"/>
          </a:xfrm>
          <a:prstGeom prst="rect">
            <a:avLst/>
          </a:prstGeom>
          <a:solidFill>
            <a:srgbClr val="FFFFFF"/>
          </a:solidFill>
        </p:spPr>
      </p:pic>
    </p:spTree>
    <p:extLst>
      <p:ext uri="{BB962C8B-B14F-4D97-AF65-F5344CB8AC3E}">
        <p14:creationId xmlns:p14="http://schemas.microsoft.com/office/powerpoint/2010/main" val="3850854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7486-4F07-882E-4868-25A48EFDA8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8A01C-DBD1-7589-CC04-DF4D85C58BD4}"/>
              </a:ext>
            </a:extLst>
          </p:cNvPr>
          <p:cNvSpPr>
            <a:spLocks noGrp="1"/>
          </p:cNvSpPr>
          <p:nvPr>
            <p:ph idx="1"/>
          </p:nvPr>
        </p:nvSpPr>
        <p:spPr>
          <a:xfrm>
            <a:off x="426378" y="678094"/>
            <a:ext cx="11316984" cy="5498869"/>
          </a:xfrm>
        </p:spPr>
        <p:txBody>
          <a:bodyPr>
            <a:normAutofit/>
          </a:bodyPr>
          <a:lstStyle/>
          <a:p>
            <a:pPr marL="0" indent="0" algn="ctr">
              <a:buNone/>
            </a:pPr>
            <a:endParaRPr lang="en-US" sz="4400" b="1" dirty="0">
              <a:solidFill>
                <a:srgbClr val="0070C0"/>
              </a:solidFill>
            </a:endParaRPr>
          </a:p>
          <a:p>
            <a:pPr marL="0" indent="0" algn="ctr">
              <a:buNone/>
            </a:pPr>
            <a:endParaRPr lang="en-US" sz="4400" b="1" dirty="0">
              <a:solidFill>
                <a:srgbClr val="0070C0"/>
              </a:solidFill>
            </a:endParaRPr>
          </a:p>
          <a:p>
            <a:pPr marL="0" indent="0" algn="ctr">
              <a:buNone/>
            </a:pPr>
            <a:r>
              <a:rPr lang="en-US" sz="4400" b="1" dirty="0">
                <a:solidFill>
                  <a:srgbClr val="0070C0"/>
                </a:solidFill>
              </a:rPr>
              <a:t>EXAMPLES OF GOOD OUTLINES </a:t>
            </a:r>
          </a:p>
          <a:p>
            <a:pPr marL="0" indent="0" algn="ctr">
              <a:buNone/>
            </a:pPr>
            <a:r>
              <a:rPr lang="en-US" sz="4400" b="1" dirty="0">
                <a:solidFill>
                  <a:srgbClr val="0070C0"/>
                </a:solidFill>
              </a:rPr>
              <a:t>WITH PLURAL NOUN PROPOSITION</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47E87E0-62EF-551E-E0C7-46196560DA6F}"/>
                  </a:ext>
                </a:extLst>
              </p14:cNvPr>
              <p14:cNvContentPartPr/>
              <p14:nvPr/>
            </p14:nvContentPartPr>
            <p14:xfrm>
              <a:off x="860818" y="307610"/>
              <a:ext cx="10602720" cy="5361480"/>
            </p14:xfrm>
          </p:contentPart>
        </mc:Choice>
        <mc:Fallback xmlns="">
          <p:pic>
            <p:nvPicPr>
              <p:cNvPr id="5" name="Ink 4">
                <a:extLst>
                  <a:ext uri="{FF2B5EF4-FFF2-40B4-BE49-F238E27FC236}">
                    <a16:creationId xmlns:a16="http://schemas.microsoft.com/office/drawing/2014/main" id="{447E87E0-62EF-551E-E0C7-46196560DA6F}"/>
                  </a:ext>
                </a:extLst>
              </p:cNvPr>
              <p:cNvPicPr/>
              <p:nvPr/>
            </p:nvPicPr>
            <p:blipFill>
              <a:blip r:embed="rId3"/>
              <a:stretch>
                <a:fillRect/>
              </a:stretch>
            </p:blipFill>
            <p:spPr>
              <a:xfrm>
                <a:off x="825178" y="271610"/>
                <a:ext cx="10674360" cy="5433120"/>
              </a:xfrm>
              <a:prstGeom prst="rect">
                <a:avLst/>
              </a:prstGeom>
            </p:spPr>
          </p:pic>
        </mc:Fallback>
      </mc:AlternateContent>
    </p:spTree>
    <p:extLst>
      <p:ext uri="{BB962C8B-B14F-4D97-AF65-F5344CB8AC3E}">
        <p14:creationId xmlns:p14="http://schemas.microsoft.com/office/powerpoint/2010/main" val="25120187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F31E-9EA2-91F2-350E-5FE86914B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B7B28-9C69-1084-3BDC-95016A41A32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A97D7A-CC6E-CBD2-8149-236902C4FD65}"/>
              </a:ext>
            </a:extLst>
          </p:cNvPr>
          <p:cNvSpPr>
            <a:spLocks noGrp="1"/>
          </p:cNvSpPr>
          <p:nvPr>
            <p:ph type="subTitle" idx="1"/>
          </p:nvPr>
        </p:nvSpPr>
        <p:spPr/>
        <p:txBody>
          <a:bodyPr/>
          <a:lstStyle/>
          <a:p>
            <a:endParaRPr lang="en-US"/>
          </a:p>
        </p:txBody>
      </p:sp>
      <p:pic>
        <p:nvPicPr>
          <p:cNvPr id="4" name="Picture 3" descr="dreamstime_m_58876852.jpg">
            <a:extLst>
              <a:ext uri="{FF2B5EF4-FFF2-40B4-BE49-F238E27FC236}">
                <a16:creationId xmlns:a16="http://schemas.microsoft.com/office/drawing/2014/main" id="{69ACA99B-7D20-3830-5FD8-2983AF30B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5" name="TextBox 4">
            <a:extLst>
              <a:ext uri="{FF2B5EF4-FFF2-40B4-BE49-F238E27FC236}">
                <a16:creationId xmlns:a16="http://schemas.microsoft.com/office/drawing/2014/main" id="{260D9BE5-52EA-B03E-C761-F66F8FF1B6DD}"/>
              </a:ext>
            </a:extLst>
          </p:cNvPr>
          <p:cNvSpPr txBox="1"/>
          <p:nvPr/>
        </p:nvSpPr>
        <p:spPr>
          <a:xfrm>
            <a:off x="1928074" y="3515142"/>
            <a:ext cx="6069290" cy="212365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Arial"/>
                <a:cs typeface="Arial"/>
              </a:rPr>
              <a:t>Building </a:t>
            </a:r>
            <a:endParaRPr kumimoji="0" lang="en-US" sz="6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Arial"/>
                <a:cs typeface="Arial"/>
              </a:rPr>
              <a:t>Better Sermon</a:t>
            </a:r>
            <a:r>
              <a:rPr kumimoji="0" lang="en-US" sz="6600" b="0" i="0" u="none" strike="noStrike" kern="1200" cap="none" spc="0" normalizeH="0" baseline="0" noProof="0" dirty="0">
                <a:ln>
                  <a:noFill/>
                </a:ln>
                <a:solidFill>
                  <a:prstClr val="black"/>
                </a:solidFill>
                <a:effectLst/>
                <a:uLnTx/>
                <a:uFillTx/>
                <a:latin typeface="Arial"/>
                <a:ea typeface="+mn-ea"/>
                <a:cs typeface="Arial"/>
              </a:rPr>
              <a:t>s</a:t>
            </a:r>
          </a:p>
        </p:txBody>
      </p:sp>
      <p:sp>
        <p:nvSpPr>
          <p:cNvPr id="6" name="TextBox 5">
            <a:extLst>
              <a:ext uri="{FF2B5EF4-FFF2-40B4-BE49-F238E27FC236}">
                <a16:creationId xmlns:a16="http://schemas.microsoft.com/office/drawing/2014/main" id="{1657D80A-9CD0-E72B-49D9-F5081FB8E44E}"/>
              </a:ext>
            </a:extLst>
          </p:cNvPr>
          <p:cNvSpPr txBox="1"/>
          <p:nvPr/>
        </p:nvSpPr>
        <p:spPr>
          <a:xfrm>
            <a:off x="2008598" y="2321959"/>
            <a:ext cx="3380197" cy="830997"/>
          </a:xfrm>
          <a:prstGeom prst="rect">
            <a:avLst/>
          </a:prstGeom>
          <a:noFill/>
        </p:spPr>
        <p:txBody>
          <a:bodyPr wrap="square" rtlCol="0">
            <a:spAutoFit/>
          </a:bodyPr>
          <a:lstStyle/>
          <a:p>
            <a:r>
              <a:rPr lang="en-US" sz="2400" b="1" dirty="0">
                <a:solidFill>
                  <a:schemeClr val="bg1"/>
                </a:solidFill>
              </a:rPr>
              <a:t>2024 Shepherds 360 National Conference</a:t>
            </a:r>
          </a:p>
        </p:txBody>
      </p:sp>
    </p:spTree>
    <p:extLst>
      <p:ext uri="{BB962C8B-B14F-4D97-AF65-F5344CB8AC3E}">
        <p14:creationId xmlns:p14="http://schemas.microsoft.com/office/powerpoint/2010/main" val="22637515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2C7E-E56E-4C0E-02DD-6509229EC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62875-4A6B-C9F8-E7B1-602C29786A4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77E759F-45EA-F90B-115D-7FC0E0603EF4}"/>
              </a:ext>
            </a:extLst>
          </p:cNvPr>
          <p:cNvSpPr>
            <a:spLocks noGrp="1"/>
          </p:cNvSpPr>
          <p:nvPr>
            <p:ph type="subTitle" idx="1"/>
          </p:nvPr>
        </p:nvSpPr>
        <p:spPr/>
        <p:txBody>
          <a:bodyPr/>
          <a:lstStyle/>
          <a:p>
            <a:endParaRPr lang="en-US"/>
          </a:p>
        </p:txBody>
      </p:sp>
      <p:pic>
        <p:nvPicPr>
          <p:cNvPr id="4" name="Picture 3" descr="dreamstime_m_58876852.jpg">
            <a:extLst>
              <a:ext uri="{FF2B5EF4-FFF2-40B4-BE49-F238E27FC236}">
                <a16:creationId xmlns:a16="http://schemas.microsoft.com/office/drawing/2014/main" id="{8A7C9DEE-DE16-65EE-A743-18C9B63DA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57" y="375188"/>
            <a:ext cx="9877427" cy="6053328"/>
          </a:xfrm>
          <a:prstGeom prst="rect">
            <a:avLst/>
          </a:prstGeom>
        </p:spPr>
      </p:pic>
      <p:sp>
        <p:nvSpPr>
          <p:cNvPr id="5" name="TextBox 4">
            <a:extLst>
              <a:ext uri="{FF2B5EF4-FFF2-40B4-BE49-F238E27FC236}">
                <a16:creationId xmlns:a16="http://schemas.microsoft.com/office/drawing/2014/main" id="{0B42D307-BE56-5327-D710-F6545988C36F}"/>
              </a:ext>
            </a:extLst>
          </p:cNvPr>
          <p:cNvSpPr txBox="1"/>
          <p:nvPr/>
        </p:nvSpPr>
        <p:spPr>
          <a:xfrm>
            <a:off x="1928074" y="3515142"/>
            <a:ext cx="6773008" cy="212365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Arial"/>
                <a:ea typeface="+mn-ea"/>
                <a:cs typeface="Arial"/>
              </a:rPr>
              <a:t>Structuring for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Arial"/>
                <a:cs typeface="Arial"/>
              </a:rPr>
              <a:t>Clarity &amp; Purpose</a:t>
            </a:r>
            <a:endParaRPr kumimoji="0" lang="en-US" sz="66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C60CB080-65AF-8C0C-D56B-69B489722F1B}"/>
              </a:ext>
            </a:extLst>
          </p:cNvPr>
          <p:cNvSpPr txBox="1"/>
          <p:nvPr/>
        </p:nvSpPr>
        <p:spPr>
          <a:xfrm>
            <a:off x="2008598" y="2321959"/>
            <a:ext cx="3380197" cy="830997"/>
          </a:xfrm>
          <a:prstGeom prst="rect">
            <a:avLst/>
          </a:prstGeom>
          <a:noFill/>
        </p:spPr>
        <p:txBody>
          <a:bodyPr wrap="square" rtlCol="0">
            <a:spAutoFit/>
          </a:bodyPr>
          <a:lstStyle/>
          <a:p>
            <a:r>
              <a:rPr lang="en-US" sz="2400" b="1" dirty="0">
                <a:solidFill>
                  <a:schemeClr val="bg1"/>
                </a:solidFill>
              </a:rPr>
              <a:t>2024 Shepherds 360 National Conference</a:t>
            </a:r>
          </a:p>
        </p:txBody>
      </p:sp>
    </p:spTree>
    <p:extLst>
      <p:ext uri="{BB962C8B-B14F-4D97-AF65-F5344CB8AC3E}">
        <p14:creationId xmlns:p14="http://schemas.microsoft.com/office/powerpoint/2010/main" val="26978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BFF8-8449-8414-E60D-EBEB60DB3974}"/>
              </a:ext>
            </a:extLst>
          </p:cNvPr>
          <p:cNvSpPr>
            <a:spLocks noGrp="1"/>
          </p:cNvSpPr>
          <p:nvPr>
            <p:ph type="title"/>
          </p:nvPr>
        </p:nvSpPr>
        <p:spPr>
          <a:xfrm>
            <a:off x="838200" y="365125"/>
            <a:ext cx="10515600" cy="1648610"/>
          </a:xfrm>
        </p:spPr>
        <p:txBody>
          <a:bodyPr>
            <a:normAutofit/>
          </a:bodyPr>
          <a:lstStyle/>
          <a:p>
            <a:pPr algn="ctr"/>
            <a:r>
              <a:rPr lang="en-US" sz="6000" b="1" dirty="0">
                <a:latin typeface="Calibri" panose="020F0502020204030204" pitchFamily="34" charset="0"/>
                <a:cs typeface="Calibri" panose="020F0502020204030204" pitchFamily="34" charset="0"/>
              </a:rPr>
              <a:t>PERSPICUITY &amp; PREACHING</a:t>
            </a:r>
          </a:p>
        </p:txBody>
      </p:sp>
      <p:pic>
        <p:nvPicPr>
          <p:cNvPr id="3074" name="Picture 2" descr="The Clarity of Scripture: What Perspicuity Does and Does Not Mean —  Shepherd Thoughts">
            <a:extLst>
              <a:ext uri="{FF2B5EF4-FFF2-40B4-BE49-F238E27FC236}">
                <a16:creationId xmlns:a16="http://schemas.microsoft.com/office/drawing/2014/main" id="{0FF90764-7DB8-1614-561E-F6DE08B02C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5035" y="2257139"/>
            <a:ext cx="546193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2698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5889</Words>
  <Application>Microsoft Office PowerPoint</Application>
  <PresentationFormat>Widescreen</PresentationFormat>
  <Paragraphs>504</Paragraphs>
  <Slides>82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82</vt:i4>
      </vt:variant>
    </vt:vector>
  </HeadingPairs>
  <TitlesOfParts>
    <vt:vector size="94" baseType="lpstr">
      <vt:lpstr>Aptos</vt:lpstr>
      <vt:lpstr>Arial</vt:lpstr>
      <vt:lpstr>Calibri</vt:lpstr>
      <vt:lpstr>Calibri Light</vt:lpstr>
      <vt:lpstr>freight-text-pro</vt:lpstr>
      <vt:lpstr>inherit</vt:lpstr>
      <vt:lpstr>Roboto</vt:lpstr>
      <vt:lpstr>system-ui</vt:lpstr>
      <vt:lpstr>Tahoma</vt:lpstr>
      <vt:lpstr>Times New Roman</vt:lpstr>
      <vt:lpstr>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HINDRANCES TO IMPROVEMENT</vt:lpstr>
      <vt:lpstr>PERSPICUITY &amp; PREACHING</vt:lpstr>
      <vt:lpstr>Perspicare: Latin for “transparent”  clear, lucid, understandable</vt:lpstr>
      <vt:lpstr>PowerPoint Presentation</vt:lpstr>
      <vt:lpstr>PowerPoint Presentation</vt:lpstr>
      <vt:lpstr>PERSPICUITY AND PREACHING</vt:lpstr>
      <vt:lpstr>PERSPICUITY AND PREACHING</vt:lpstr>
      <vt:lpstr>PERSPICUITY AND PREACHING</vt:lpstr>
      <vt:lpstr>T. David Gordon  Why Johnny Can’t Preach </vt:lpstr>
      <vt:lpstr>OBSERVATION OF ONE ELDER…</vt:lpstr>
      <vt:lpstr>PowerPoint Presentation</vt:lpstr>
      <vt:lpstr>SIX STAGES OF SERMON PREPARATION</vt:lpstr>
      <vt:lpstr>PowerPoint Presentation</vt:lpstr>
      <vt:lpstr>METICULOUSLY ANALYZE THE STRUCTURE</vt:lpstr>
      <vt:lpstr>PowerPoint Presentation</vt:lpstr>
      <vt:lpstr>PowerPoint Presentation</vt:lpstr>
      <vt:lpstr> EPHESIANS 2:8-10 </vt:lpstr>
      <vt:lpstr>METICULOUSLY ANALYZE THE STRUCTURE</vt:lpstr>
      <vt:lpstr>METICULOUSLY ANALYZE THE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Plural Noun Proposition</vt:lpstr>
      <vt:lpstr>From text to sermon…</vt:lpstr>
      <vt:lpstr>PowerPoint Presentation</vt:lpstr>
      <vt:lpstr>PowerPoint Presentation</vt:lpstr>
      <vt:lpstr>Ephesians 1:3-8 </vt:lpstr>
      <vt:lpstr>Ephesians 1:3-8 </vt:lpstr>
      <vt:lpstr>Ephesians 1:3-8 </vt:lpstr>
      <vt:lpstr>Ephesians 1:3-8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dc:creator>
  <cp:lastModifiedBy>Les Lofquist</cp:lastModifiedBy>
  <cp:revision>1</cp:revision>
  <dcterms:created xsi:type="dcterms:W3CDTF">2021-10-02T02:25:42Z</dcterms:created>
  <dcterms:modified xsi:type="dcterms:W3CDTF">2024-10-21T19:45:27Z</dcterms:modified>
</cp:coreProperties>
</file>